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5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12.xml" ContentType="application/vnd.openxmlformats-officedocument.presentationml.tags+xml"/>
  <Override PartName="/ppt/slides/slide130.xml" ContentType="application/vnd.openxmlformats-officedocument.presentationml.slide+xml"/>
  <Override PartName="/ppt/slides/slide140.xml" ContentType="application/vnd.openxmlformats-officedocument.presentationml.slide+xml"/>
  <Override PartName="/ppt/slides/slide150.xml" ContentType="application/vnd.openxmlformats-officedocument.presentationml.slide+xml"/>
  <Override PartName="/ppt/slideLayouts/slideLayout180.xml" ContentType="application/vnd.openxmlformats-officedocument.presentationml.slideLayout+xml"/>
  <Override PartName="/ppt/tags/tag15.xml" ContentType="application/vnd.openxmlformats-officedocument.presentationml.tags+xml"/>
  <Override PartName="/ppt/slideLayouts/slideLayout170.xml" ContentType="application/vnd.openxmlformats-officedocument.presentationml.slideLayout+xml"/>
  <Override PartName="/ppt/theme/theme20.xml" ContentType="application/vnd.openxmlformats-officedocument.theme+xml"/>
  <Override PartName="/ppt/slideLayouts/slideLayout200.xml" ContentType="application/vnd.openxmlformats-officedocument.presentationml.slideLayout+xml"/>
  <Override PartName="/ppt/slideLayouts/slideLayout190.xml" ContentType="application/vnd.openxmlformats-officedocument.presentationml.slideLayout+xml"/>
  <Override PartName="/ppt/slides/slide120.xml" ContentType="application/vnd.openxmlformats-officedocument.presentationml.slide+xml"/>
  <Override PartName="/ppt/slideLayouts/slideLayout160.xml" ContentType="application/vnd.openxmlformats-officedocument.presentationml.slideLayout+xml"/>
  <Override PartName="/ppt/slideMasters/slideMaster20.xml" ContentType="application/vnd.openxmlformats-officedocument.presentationml.slideMaster+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706" r:id="rId3"/>
    <p:sldMasterId id="2147483715" r:id="rId4"/>
  </p:sldMasterIdLst>
  <p:notesMasterIdLst>
    <p:notesMasterId r:id="rId23"/>
  </p:notesMasterIdLst>
  <p:sldIdLst>
    <p:sldId id="529" r:id="rId5"/>
    <p:sldId id="2147483460" r:id="rId6"/>
    <p:sldId id="418" r:id="rId7"/>
    <p:sldId id="320" r:id="rId8"/>
    <p:sldId id="263" r:id="rId9"/>
    <p:sldId id="260" r:id="rId10"/>
    <p:sldId id="304" r:id="rId11"/>
    <p:sldId id="377" r:id="rId12"/>
    <p:sldId id="2147483639" r:id="rId13"/>
    <p:sldId id="299" r:id="rId14"/>
    <p:sldId id="300" r:id="rId15"/>
    <p:sldId id="301" r:id="rId16"/>
    <p:sldId id="302" r:id="rId17"/>
    <p:sldId id="258" r:id="rId18"/>
    <p:sldId id="2147483637" r:id="rId19"/>
    <p:sldId id="2147483608" r:id="rId20"/>
    <p:sldId id="2147483610"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4660"/>
  </p:normalViewPr>
  <p:slideViewPr>
    <p:cSldViewPr snapToGrid="0">
      <p:cViewPr varScale="1">
        <p:scale>
          <a:sx n="56" d="100"/>
          <a:sy n="56" d="100"/>
        </p:scale>
        <p:origin x="100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FE67FD-B627-45B6-B97C-1D3D889E288F}"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FB8164-A8E8-43C6-8399-64A49D145AB6}" type="slidenum">
              <a:rPr lang="en-US" smtClean="0"/>
              <a:t>‹#›</a:t>
            </a:fld>
            <a:endParaRPr lang="en-US"/>
          </a:p>
        </p:txBody>
      </p:sp>
    </p:spTree>
    <p:extLst>
      <p:ext uri="{BB962C8B-B14F-4D97-AF65-F5344CB8AC3E}">
        <p14:creationId xmlns:p14="http://schemas.microsoft.com/office/powerpoint/2010/main" val="3928931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228600">
              <a:spcAft>
                <a:spcPts val="2400"/>
              </a:spcAft>
              <a:buFont typeface="Arial" panose="020B0604020202020204" pitchFamily="34" charset="0"/>
              <a:buNone/>
            </a:pPr>
            <a:endParaRPr lang="en-US"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E8A87-18DA-4CCE-A8C2-BDBC489258C6}" type="slidenum">
              <a:rPr kumimoji="0" lang="en-US" sz="1200" b="0" i="0" u="none" strike="noStrike" kern="1200" cap="none" spc="0" normalizeH="0" baseline="0" noProof="0" smtClean="0">
                <a:ln>
                  <a:noFill/>
                </a:ln>
                <a:solidFill>
                  <a:prstClr val="black"/>
                </a:solidFill>
                <a:effectLst/>
                <a:uLnTx/>
                <a:uFillTx/>
                <a:latin typeface="Graphik" panose="020B050303020206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Graphik" panose="020B0503030202060203" pitchFamily="34" charset="0"/>
              <a:ea typeface="+mn-ea"/>
              <a:cs typeface="+mn-cs"/>
            </a:endParaRPr>
          </a:p>
        </p:txBody>
      </p:sp>
    </p:spTree>
    <p:extLst>
      <p:ext uri="{BB962C8B-B14F-4D97-AF65-F5344CB8AC3E}">
        <p14:creationId xmlns:p14="http://schemas.microsoft.com/office/powerpoint/2010/main" val="1837924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438" y="280988"/>
            <a:ext cx="4846637" cy="2725737"/>
          </a:xfrm>
        </p:spPr>
        <p:txBody>
          <a:bodyPr/>
          <a:lstStyle/>
          <a:p>
            <a:endParaRPr lang="en-IN"/>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39363" rtl="0" eaLnBrk="1" fontAlgn="auto" latinLnBrk="0" hangingPunct="1">
              <a:lnSpc>
                <a:spcPct val="100000"/>
              </a:lnSpc>
              <a:spcBef>
                <a:spcPts val="0"/>
              </a:spcBef>
              <a:spcAft>
                <a:spcPts val="0"/>
              </a:spcAft>
              <a:buClrTx/>
              <a:buSzTx/>
              <a:buFontTx/>
              <a:buNone/>
              <a:tabLst/>
              <a:defRPr/>
            </a:pPr>
            <a:fld id="{436E8A87-18DA-4CCE-A8C2-BDBC489258C6}" type="slidenum">
              <a:rPr kumimoji="0" lang="en-US" sz="1200" b="0" i="0" u="none" strike="noStrike" kern="1200" cap="none" spc="0" normalizeH="0" baseline="0" noProof="0">
                <a:ln>
                  <a:noFill/>
                </a:ln>
                <a:solidFill>
                  <a:srgbClr val="96968C"/>
                </a:solidFill>
                <a:effectLst/>
                <a:uLnTx/>
                <a:uFillTx/>
                <a:latin typeface="Graphik"/>
                <a:ea typeface="+mn-ea"/>
                <a:cs typeface="+mn-cs"/>
              </a:rPr>
              <a:pPr marL="0" marR="0" lvl="0" indent="0" algn="r" defTabSz="939363"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srgbClr val="96968C"/>
              </a:solidFill>
              <a:effectLst/>
              <a:uLnTx/>
              <a:uFillTx/>
              <a:latin typeface="Graphik"/>
              <a:ea typeface="+mn-ea"/>
              <a:cs typeface="+mn-cs"/>
            </a:endParaRPr>
          </a:p>
        </p:txBody>
      </p:sp>
    </p:spTree>
    <p:extLst>
      <p:ext uri="{BB962C8B-B14F-4D97-AF65-F5344CB8AC3E}">
        <p14:creationId xmlns:p14="http://schemas.microsoft.com/office/powerpoint/2010/main" val="1453930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C1C554-EB7E-44D5-8F2F-9545DD1706A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42707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E025F-15ED-84DB-A7C8-5FCB81D6B8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FA80C9-B2C8-BE65-F74D-C060057874D0}"/>
              </a:ext>
            </a:extLst>
          </p:cNvPr>
          <p:cNvSpPr>
            <a:spLocks noGrp="1" noRot="1" noChangeAspect="1"/>
          </p:cNvSpPr>
          <p:nvPr>
            <p:ph type="sldImg"/>
          </p:nvPr>
        </p:nvSpPr>
        <p:spPr>
          <a:xfrm>
            <a:off x="50800" y="274638"/>
            <a:ext cx="4733925" cy="2662237"/>
          </a:xfrm>
        </p:spPr>
        <p:txBody>
          <a:bodyPr/>
          <a:lstStyle/>
          <a:p>
            <a:endParaRPr lang="en-US"/>
          </a:p>
        </p:txBody>
      </p:sp>
      <p:sp>
        <p:nvSpPr>
          <p:cNvPr id="3" name="Notes Placeholder 2">
            <a:extLst>
              <a:ext uri="{FF2B5EF4-FFF2-40B4-BE49-F238E27FC236}">
                <a16:creationId xmlns:a16="http://schemas.microsoft.com/office/drawing/2014/main" id="{F9880E03-32D3-8986-4086-0569717C549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EC6FC0-C7A3-15FA-693D-CCDB4C4066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6E8A87-18DA-4CCE-A8C2-BDBC489258C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35748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A6499-1EAE-2B19-B011-FA67F48F35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73E227-8406-E0CC-AB68-AE5D3CC5238E}"/>
              </a:ext>
            </a:extLst>
          </p:cNvPr>
          <p:cNvSpPr>
            <a:spLocks noGrp="1" noRot="1" noChangeAspect="1"/>
          </p:cNvSpPr>
          <p:nvPr>
            <p:ph type="sldImg"/>
          </p:nvPr>
        </p:nvSpPr>
        <p:spPr/>
        <p:txBody>
          <a:bodyPr/>
          <a:lstStyle/>
          <a:p>
            <a:endParaRPr lang="de-DE"/>
          </a:p>
        </p:txBody>
      </p:sp>
      <p:sp>
        <p:nvSpPr>
          <p:cNvPr id="3" name="Notes Placeholder 2">
            <a:extLst>
              <a:ext uri="{FF2B5EF4-FFF2-40B4-BE49-F238E27FC236}">
                <a16:creationId xmlns:a16="http://schemas.microsoft.com/office/drawing/2014/main" id="{DD9E92A4-A71D-6319-C3CE-5F31D90655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84E3FA-B0FB-5D46-241D-1DCAE0A335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501F6B-51A2-4558-8578-38CE558091C4}" type="slidenum">
              <a:rPr kumimoji="0" lang="de-DE" sz="1300" b="0" i="0" u="none" strike="noStrike" kern="1200" cap="none" spc="0" normalizeH="0" baseline="0" noProof="0" smtClean="0">
                <a:ln>
                  <a:noFill/>
                </a:ln>
                <a:solidFill>
                  <a:prstClr val="black"/>
                </a:solidFill>
                <a:effectLst/>
                <a:uLnTx/>
                <a:uFillTx/>
                <a:latin typeface="Graphik" panose="020B0503030202060203"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DE" sz="1300" b="0" i="0" u="none" strike="noStrike" kern="1200" cap="none" spc="0" normalizeH="0" baseline="0" noProof="0" dirty="0">
              <a:ln>
                <a:noFill/>
              </a:ln>
              <a:solidFill>
                <a:prstClr val="black"/>
              </a:solidFill>
              <a:effectLst/>
              <a:uLnTx/>
              <a:uFillTx/>
              <a:latin typeface="Graphik" panose="020B0503030202060203" pitchFamily="34" charset="0"/>
              <a:ea typeface="+mn-ea"/>
              <a:cs typeface="+mn-cs"/>
            </a:endParaRPr>
          </a:p>
        </p:txBody>
      </p:sp>
    </p:spTree>
    <p:extLst>
      <p:ext uri="{BB962C8B-B14F-4D97-AF65-F5344CB8AC3E}">
        <p14:creationId xmlns:p14="http://schemas.microsoft.com/office/powerpoint/2010/main" val="2584929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8E5E3-B0C8-83DA-BB64-711AD22419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B861D3-EA3F-6EC2-918E-634E10C82E8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0689D8B-618B-00AD-509A-C662A0D61154}"/>
              </a:ext>
            </a:extLst>
          </p:cNvPr>
          <p:cNvSpPr>
            <a:spLocks noGrp="1"/>
          </p:cNvSpPr>
          <p:nvPr>
            <p:ph type="body" idx="1"/>
          </p:nvPr>
        </p:nvSpPr>
        <p:spPr/>
        <p:txBody>
          <a:bodyPr/>
          <a:lstStyle/>
          <a:p>
            <a:r>
              <a:rPr lang="en-US"/>
              <a:t>We had the same challenge last year </a:t>
            </a:r>
            <a:r>
              <a:rPr lang="en-US" sz="1200" kern="1200">
                <a:solidFill>
                  <a:schemeClr val="tx1"/>
                </a:solidFill>
                <a:effectLst/>
                <a:latin typeface="+mn-lt"/>
                <a:ea typeface="+mn-ea"/>
                <a:cs typeface="+mn-cs"/>
              </a:rPr>
              <a:t>Engineers are no longer just coding - they curate, review, orchestrate, and define problems, while AI accelerates prototyping, automates tasks, and can execute workflows autonomously. </a:t>
            </a:r>
            <a:r>
              <a:rPr lang="en-US"/>
              <a:t> To measure </a:t>
            </a:r>
            <a:r>
              <a:rPr lang="en-US" err="1"/>
              <a:t>Human+AI</a:t>
            </a:r>
            <a:r>
              <a:rPr lang="en-US"/>
              <a:t> delivery metrics to </a:t>
            </a:r>
            <a:r>
              <a:rPr lang="en-US" sz="1200" kern="1200">
                <a:solidFill>
                  <a:schemeClr val="tx1"/>
                </a:solidFill>
                <a:effectLst/>
                <a:latin typeface="+mn-lt"/>
                <a:ea typeface="+mn-ea"/>
                <a:cs typeface="+mn-cs"/>
              </a:rPr>
              <a:t>assess performance and understanding team </a:t>
            </a:r>
            <a:r>
              <a:rPr lang="en-US"/>
              <a:t>effectiveness, we have extended our GenWizard metrics framework to derive an AI rotation Index for each project roll up to program and then to enterprise to manage and monitor about 1000 live projects across different industries.</a:t>
            </a:r>
          </a:p>
          <a:p>
            <a:endParaRPr lang="en-US"/>
          </a:p>
          <a:p>
            <a:r>
              <a:rPr lang="en-US" sz="1200" kern="1200">
                <a:solidFill>
                  <a:schemeClr val="tx1"/>
                </a:solidFill>
                <a:effectLst/>
                <a:latin typeface="+mn-lt"/>
                <a:ea typeface="+mn-ea"/>
                <a:cs typeface="+mn-cs"/>
              </a:rPr>
              <a:t>We generate AI Index on 3 Dimensions (Work, Workbench, Workforce)  for each project as</a:t>
            </a:r>
            <a:endParaRPr lang="en-US"/>
          </a:p>
        </p:txBody>
      </p:sp>
      <p:sp>
        <p:nvSpPr>
          <p:cNvPr id="4" name="Slide Number Placeholder 3">
            <a:extLst>
              <a:ext uri="{FF2B5EF4-FFF2-40B4-BE49-F238E27FC236}">
                <a16:creationId xmlns:a16="http://schemas.microsoft.com/office/drawing/2014/main" id="{B9B11654-94B7-E3C5-4230-AA3E268677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57E0A-F321-48DC-AF94-681D4DCF344D}" type="slidenum">
              <a:rPr kumimoji="0" lang="en-US" sz="1200" b="0" i="0" u="none" strike="noStrike" kern="1200" cap="none" spc="0" normalizeH="0" baseline="0" noProof="0" smtClean="0">
                <a:ln>
                  <a:noFill/>
                </a:ln>
                <a:solidFill>
                  <a:prstClr val="black"/>
                </a:solidFill>
                <a:effectLst/>
                <a:uLnTx/>
                <a:uFillTx/>
                <a:latin typeface="Graphi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Graphik"/>
              <a:ea typeface="+mn-ea"/>
              <a:cs typeface="+mn-cs"/>
            </a:endParaRPr>
          </a:p>
        </p:txBody>
      </p:sp>
    </p:spTree>
    <p:extLst>
      <p:ext uri="{BB962C8B-B14F-4D97-AF65-F5344CB8AC3E}">
        <p14:creationId xmlns:p14="http://schemas.microsoft.com/office/powerpoint/2010/main" val="2821977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73E29-F736-D10B-50FF-675D34FBF7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2E7BB5-F9EB-C091-73F1-DC8A53C0EF76}"/>
              </a:ext>
            </a:extLst>
          </p:cNvPr>
          <p:cNvSpPr>
            <a:spLocks noGrp="1" noRot="1" noChangeAspect="1"/>
          </p:cNvSpPr>
          <p:nvPr>
            <p:ph type="sldImg"/>
          </p:nvPr>
        </p:nvSpPr>
        <p:spPr>
          <a:xfrm>
            <a:off x="50800" y="274638"/>
            <a:ext cx="4733925" cy="2662237"/>
          </a:xfrm>
        </p:spPr>
        <p:txBody>
          <a:bodyPr/>
          <a:lstStyle/>
          <a:p>
            <a:endParaRPr lang="en-GB"/>
          </a:p>
        </p:txBody>
      </p:sp>
      <p:sp>
        <p:nvSpPr>
          <p:cNvPr id="3" name="Notes Placeholder 2">
            <a:extLst>
              <a:ext uri="{FF2B5EF4-FFF2-40B4-BE49-F238E27FC236}">
                <a16:creationId xmlns:a16="http://schemas.microsoft.com/office/drawing/2014/main" id="{3545B877-F612-244D-4CAB-E09D93C553CB}"/>
              </a:ext>
            </a:extLst>
          </p:cNvPr>
          <p:cNvSpPr>
            <a:spLocks noGrp="1"/>
          </p:cNvSpPr>
          <p:nvPr>
            <p:ph type="body" idx="1"/>
          </p:nvPr>
        </p:nvSpPr>
        <p:spPr/>
        <p:txBody>
          <a:bodyPr/>
          <a:lstStyle/>
          <a:p>
            <a:pPr fontAlgn="t"/>
            <a:endParaRPr lang="en-US" sz="11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85178A96-26C2-C916-CD26-163892396D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C4686-6D7D-4F6D-8698-011DF6E4F2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7388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55185-1ECD-545D-D6A4-A3858F7EBF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F2C86-8C40-35D7-64AA-B90A9DAA1F5B}"/>
              </a:ext>
            </a:extLst>
          </p:cNvPr>
          <p:cNvSpPr>
            <a:spLocks noGrp="1" noRot="1" noChangeAspect="1"/>
          </p:cNvSpPr>
          <p:nvPr>
            <p:ph type="sldImg"/>
          </p:nvPr>
        </p:nvSpPr>
        <p:spPr>
          <a:xfrm>
            <a:off x="50800" y="274638"/>
            <a:ext cx="4733925" cy="2662237"/>
          </a:xfrm>
        </p:spPr>
        <p:txBody>
          <a:bodyPr/>
          <a:lstStyle/>
          <a:p>
            <a:endParaRPr lang="en-GB"/>
          </a:p>
        </p:txBody>
      </p:sp>
      <p:sp>
        <p:nvSpPr>
          <p:cNvPr id="3" name="Notes Placeholder 2">
            <a:extLst>
              <a:ext uri="{FF2B5EF4-FFF2-40B4-BE49-F238E27FC236}">
                <a16:creationId xmlns:a16="http://schemas.microsoft.com/office/drawing/2014/main" id="{97747CE9-CF30-E3F0-F18F-F989697B1C4A}"/>
              </a:ext>
            </a:extLst>
          </p:cNvPr>
          <p:cNvSpPr>
            <a:spLocks noGrp="1"/>
          </p:cNvSpPr>
          <p:nvPr>
            <p:ph type="body" idx="1"/>
          </p:nvPr>
        </p:nvSpPr>
        <p:spPr/>
        <p:txBody>
          <a:bodyPr/>
          <a:lstStyle/>
          <a:p>
            <a:pPr marL="0" indent="0" fontAlgn="t">
              <a:buNone/>
            </a:pPr>
            <a:endParaRPr lang="en-US" sz="1100" b="0" i="0"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02E9BABF-1346-A225-FDAA-D6A3601DCDF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C4686-6D7D-4F6D-8698-011DF6E4F2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0421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7A0BA-8618-3104-7740-69649C6C87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7C31E2-4CE0-E0E4-2393-4D3D50A87CF8}"/>
              </a:ext>
            </a:extLst>
          </p:cNvPr>
          <p:cNvSpPr>
            <a:spLocks noGrp="1" noRot="1" noChangeAspect="1"/>
          </p:cNvSpPr>
          <p:nvPr>
            <p:ph type="sldImg"/>
          </p:nvPr>
        </p:nvSpPr>
        <p:spPr>
          <a:xfrm>
            <a:off x="50800" y="274638"/>
            <a:ext cx="4733925" cy="2662237"/>
          </a:xfrm>
        </p:spPr>
        <p:txBody>
          <a:bodyPr/>
          <a:lstStyle/>
          <a:p>
            <a:endParaRPr lang="en-GB"/>
          </a:p>
        </p:txBody>
      </p:sp>
      <p:sp>
        <p:nvSpPr>
          <p:cNvPr id="3" name="Notes Placeholder 2">
            <a:extLst>
              <a:ext uri="{FF2B5EF4-FFF2-40B4-BE49-F238E27FC236}">
                <a16:creationId xmlns:a16="http://schemas.microsoft.com/office/drawing/2014/main" id="{EF7C40F4-2281-5738-6C34-8296F3D43032}"/>
              </a:ext>
            </a:extLst>
          </p:cNvPr>
          <p:cNvSpPr>
            <a:spLocks noGrp="1"/>
          </p:cNvSpPr>
          <p:nvPr>
            <p:ph type="body" idx="1"/>
          </p:nvPr>
        </p:nvSpPr>
        <p:spPr/>
        <p:txBody>
          <a:bodyPr/>
          <a:lstStyle/>
          <a:p>
            <a:pPr fontAlgn="t"/>
            <a:endParaRPr lang="en-US" sz="11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57789D7E-5EB3-F49F-7071-6EA89B7458F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C4686-6D7D-4F6D-8698-011DF6E4F2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9801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1.jpeg"/><Relationship Id="rId1" Type="http://schemas.openxmlformats.org/officeDocument/2006/relationships/slideMaster" Target="../slideMasters/slideMaster20.xml"/><Relationship Id="rId4" Type="http://schemas.openxmlformats.org/officeDocument/2006/relationships/image" Target="../media/image3.svg"/></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1.xml"/><Relationship Id="rId4" Type="http://schemas.openxmlformats.org/officeDocument/2006/relationships/image" Target="../media/image11.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tags" Target="../tags/tag2.xml"/><Relationship Id="rId4" Type="http://schemas.openxmlformats.org/officeDocument/2006/relationships/image" Target="../media/image1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3.xml"/><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image" Target="../media/image12.emf"/></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6.xml"/><Relationship Id="rId7" Type="http://schemas.openxmlformats.org/officeDocument/2006/relationships/slideMaster" Target="../slideMasters/slideMaster2.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9" Type="http://schemas.openxmlformats.org/officeDocument/2006/relationships/image" Target="../media/image15.emf"/></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3.xml"/><Relationship Id="rId1" Type="http://schemas.openxmlformats.org/officeDocument/2006/relationships/tags" Target="../tags/tag10.xml"/><Relationship Id="rId4" Type="http://schemas.openxmlformats.org/officeDocument/2006/relationships/image" Target="../media/image11.emf"/></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F163F-E93D-B221-93B4-150C13D1ED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19C84C-A913-77FF-9A6C-21FB0FFF6B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77729B-687B-43AF-ED99-674BC25DE4DF}"/>
              </a:ext>
            </a:extLst>
          </p:cNvPr>
          <p:cNvSpPr>
            <a:spLocks noGrp="1"/>
          </p:cNvSpPr>
          <p:nvPr>
            <p:ph type="dt" sz="half" idx="10"/>
          </p:nvPr>
        </p:nvSpPr>
        <p:spPr/>
        <p:txBody>
          <a:bodyPr/>
          <a:lstStyle/>
          <a:p>
            <a:fld id="{8C32EA9A-7F42-4972-8457-B3889D9BB764}" type="datetimeFigureOut">
              <a:rPr lang="en-US" smtClean="0"/>
              <a:t>5/20/2026</a:t>
            </a:fld>
            <a:endParaRPr lang="en-US"/>
          </a:p>
        </p:txBody>
      </p:sp>
      <p:sp>
        <p:nvSpPr>
          <p:cNvPr id="5" name="Footer Placeholder 4">
            <a:extLst>
              <a:ext uri="{FF2B5EF4-FFF2-40B4-BE49-F238E27FC236}">
                <a16:creationId xmlns:a16="http://schemas.microsoft.com/office/drawing/2014/main" id="{49DCCF16-4A46-70EA-4E4A-8F1886A279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FA4325-AFB7-1AD8-01D5-669D8FB1B304}"/>
              </a:ext>
            </a:extLst>
          </p:cNvPr>
          <p:cNvSpPr>
            <a:spLocks noGrp="1"/>
          </p:cNvSpPr>
          <p:nvPr>
            <p:ph type="sldNum" sz="quarter" idx="12"/>
          </p:nvPr>
        </p:nvSpPr>
        <p:spPr/>
        <p:txBody>
          <a:bodyPr/>
          <a:lstStyle/>
          <a:p>
            <a:fld id="{13BAAE99-4E25-410A-9B4F-296EFDF8B5A1}" type="slidenum">
              <a:rPr lang="en-US" smtClean="0"/>
              <a:t>‹#›</a:t>
            </a:fld>
            <a:endParaRPr lang="en-US"/>
          </a:p>
        </p:txBody>
      </p:sp>
    </p:spTree>
    <p:extLst>
      <p:ext uri="{BB962C8B-B14F-4D97-AF65-F5344CB8AC3E}">
        <p14:creationId xmlns:p14="http://schemas.microsoft.com/office/powerpoint/2010/main" val="1195239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50388-F3C4-0928-818A-B0FDB03D49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E6E3F9-7007-94CD-757A-6972B161BB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B03553-3167-184D-CDFA-DE20DA319D4C}"/>
              </a:ext>
            </a:extLst>
          </p:cNvPr>
          <p:cNvSpPr>
            <a:spLocks noGrp="1"/>
          </p:cNvSpPr>
          <p:nvPr>
            <p:ph type="dt" sz="half" idx="10"/>
          </p:nvPr>
        </p:nvSpPr>
        <p:spPr/>
        <p:txBody>
          <a:bodyPr/>
          <a:lstStyle/>
          <a:p>
            <a:fld id="{8C32EA9A-7F42-4972-8457-B3889D9BB764}" type="datetimeFigureOut">
              <a:rPr lang="en-US" smtClean="0"/>
              <a:t>5/20/2026</a:t>
            </a:fld>
            <a:endParaRPr lang="en-US"/>
          </a:p>
        </p:txBody>
      </p:sp>
      <p:sp>
        <p:nvSpPr>
          <p:cNvPr id="5" name="Footer Placeholder 4">
            <a:extLst>
              <a:ext uri="{FF2B5EF4-FFF2-40B4-BE49-F238E27FC236}">
                <a16:creationId xmlns:a16="http://schemas.microsoft.com/office/drawing/2014/main" id="{130D87D2-41D7-ADF4-81EA-EC6528316C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757C6E6-E6CB-5422-D7F0-728422C88859}"/>
              </a:ext>
            </a:extLst>
          </p:cNvPr>
          <p:cNvSpPr>
            <a:spLocks noGrp="1"/>
          </p:cNvSpPr>
          <p:nvPr>
            <p:ph type="sldNum" sz="quarter" idx="12"/>
          </p:nvPr>
        </p:nvSpPr>
        <p:spPr/>
        <p:txBody>
          <a:bodyPr/>
          <a:lstStyle/>
          <a:p>
            <a:fld id="{13BAAE99-4E25-410A-9B4F-296EFDF8B5A1}" type="slidenum">
              <a:rPr lang="en-US" smtClean="0"/>
              <a:t>‹#›</a:t>
            </a:fld>
            <a:endParaRPr lang="en-US"/>
          </a:p>
        </p:txBody>
      </p:sp>
    </p:spTree>
    <p:extLst>
      <p:ext uri="{BB962C8B-B14F-4D97-AF65-F5344CB8AC3E}">
        <p14:creationId xmlns:p14="http://schemas.microsoft.com/office/powerpoint/2010/main" val="3655965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E1CDC6-43C4-925B-A6AB-4EEC638D7FB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CDD352A-4DED-3A16-8703-31F909F514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47B5F5-F97B-2BAE-9330-77CDCCFFE834}"/>
              </a:ext>
            </a:extLst>
          </p:cNvPr>
          <p:cNvSpPr>
            <a:spLocks noGrp="1"/>
          </p:cNvSpPr>
          <p:nvPr>
            <p:ph type="dt" sz="half" idx="10"/>
          </p:nvPr>
        </p:nvSpPr>
        <p:spPr/>
        <p:txBody>
          <a:bodyPr/>
          <a:lstStyle/>
          <a:p>
            <a:fld id="{8C32EA9A-7F42-4972-8457-B3889D9BB764}" type="datetimeFigureOut">
              <a:rPr lang="en-US" smtClean="0"/>
              <a:t>5/20/2026</a:t>
            </a:fld>
            <a:endParaRPr lang="en-US"/>
          </a:p>
        </p:txBody>
      </p:sp>
      <p:sp>
        <p:nvSpPr>
          <p:cNvPr id="5" name="Footer Placeholder 4">
            <a:extLst>
              <a:ext uri="{FF2B5EF4-FFF2-40B4-BE49-F238E27FC236}">
                <a16:creationId xmlns:a16="http://schemas.microsoft.com/office/drawing/2014/main" id="{3DAD3554-0A7A-AD88-0A63-C6CB927AD8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F993A2-BCAC-E035-38EF-CBDA3C55320A}"/>
              </a:ext>
            </a:extLst>
          </p:cNvPr>
          <p:cNvSpPr>
            <a:spLocks noGrp="1"/>
          </p:cNvSpPr>
          <p:nvPr>
            <p:ph type="sldNum" sz="quarter" idx="12"/>
          </p:nvPr>
        </p:nvSpPr>
        <p:spPr/>
        <p:txBody>
          <a:bodyPr/>
          <a:lstStyle/>
          <a:p>
            <a:fld id="{13BAAE99-4E25-410A-9B4F-296EFDF8B5A1}" type="slidenum">
              <a:rPr lang="en-US" smtClean="0"/>
              <a:t>‹#›</a:t>
            </a:fld>
            <a:endParaRPr lang="en-US"/>
          </a:p>
        </p:txBody>
      </p:sp>
    </p:spTree>
    <p:extLst>
      <p:ext uri="{BB962C8B-B14F-4D97-AF65-F5344CB8AC3E}">
        <p14:creationId xmlns:p14="http://schemas.microsoft.com/office/powerpoint/2010/main" val="31514761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ver: gradient">
    <p:spTree>
      <p:nvGrpSpPr>
        <p:cNvPr id="1" name=""/>
        <p:cNvGrpSpPr/>
        <p:nvPr/>
      </p:nvGrpSpPr>
      <p:grpSpPr>
        <a:xfrm>
          <a:off x="0" y="0"/>
          <a:ext cx="0" cy="0"/>
          <a:chOff x="0" y="0"/>
          <a:chExt cx="0" cy="0"/>
        </a:xfrm>
      </p:grpSpPr>
      <p:pic>
        <p:nvPicPr>
          <p:cNvPr id="6" name="Picture 5" descr="Purple dots in the sky&#10;&#10;AI-generated content may be incorrect.">
            <a:extLst>
              <a:ext uri="{FF2B5EF4-FFF2-40B4-BE49-F238E27FC236}">
                <a16:creationId xmlns:a16="http://schemas.microsoft.com/office/drawing/2014/main" id="{6B4F70B6-00C6-BA82-AC27-012FE390571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V="1">
            <a:off x="0" y="0"/>
            <a:ext cx="12192000" cy="6858000"/>
          </a:xfrm>
          <a:prstGeom prst="rect">
            <a:avLst/>
          </a:prstGeom>
        </p:spPr>
      </p:pic>
      <p:sp>
        <p:nvSpPr>
          <p:cNvPr id="7" name="Title 1">
            <a:extLst>
              <a:ext uri="{FF2B5EF4-FFF2-40B4-BE49-F238E27FC236}">
                <a16:creationId xmlns:a16="http://schemas.microsoft.com/office/drawing/2014/main" id="{F25AC512-710E-17DF-38F3-946D0F679B3C}"/>
              </a:ext>
            </a:extLst>
          </p:cNvPr>
          <p:cNvSpPr>
            <a:spLocks noGrp="1"/>
          </p:cNvSpPr>
          <p:nvPr>
            <p:ph type="title"/>
          </p:nvPr>
        </p:nvSpPr>
        <p:spPr>
          <a:xfrm>
            <a:off x="1164969" y="3010439"/>
            <a:ext cx="6793919" cy="1329595"/>
          </a:xfrm>
          <a:prstGeom prst="rect">
            <a:avLst/>
          </a:prstGeom>
        </p:spPr>
        <p:txBody>
          <a:bodyPr anchor="b">
            <a:spAutoFit/>
          </a:bodyPr>
          <a:lstStyle>
            <a:lvl1pPr algn="l">
              <a:lnSpc>
                <a:spcPct val="90000"/>
              </a:lnSpc>
              <a:defRPr sz="4800" b="0">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7827A4A8-760C-2A00-D03B-044F27887774}"/>
              </a:ext>
            </a:extLst>
          </p:cNvPr>
          <p:cNvSpPr>
            <a:spLocks noGrp="1"/>
          </p:cNvSpPr>
          <p:nvPr>
            <p:ph type="subTitle" idx="1" hasCustomPrompt="1"/>
          </p:nvPr>
        </p:nvSpPr>
        <p:spPr>
          <a:xfrm>
            <a:off x="1164969" y="4464055"/>
            <a:ext cx="6793919" cy="1092845"/>
          </a:xfrm>
          <a:prstGeom prst="rect">
            <a:avLst/>
          </a:prstGeom>
        </p:spPr>
        <p:txBody>
          <a:bodyPr/>
          <a:lstStyle>
            <a:lvl1pPr marL="0" indent="0" algn="l">
              <a:lnSpc>
                <a:spcPct val="90000"/>
              </a:lnSpc>
              <a:spcAft>
                <a:spcPts val="0"/>
              </a:spcAft>
              <a:buNone/>
              <a:defRPr sz="1800" b="0" i="0" spc="0">
                <a:solidFill>
                  <a:schemeClr val="tx1"/>
                </a:solidFill>
                <a:latin typeface="Graphik" panose="020B0503030202060203" pitchFamily="34"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marL="0" lvl="0" indent="0" algn="l" defTabSz="914377" rtl="0" eaLnBrk="1" latinLnBrk="0" hangingPunct="1">
              <a:lnSpc>
                <a:spcPct val="100000"/>
              </a:lnSpc>
              <a:spcBef>
                <a:spcPts val="0"/>
              </a:spcBef>
              <a:spcAft>
                <a:spcPts val="0"/>
              </a:spcAft>
              <a:buFont typeface="Graphik" panose="020B0604020202020204" pitchFamily="34" charset="0"/>
              <a:buNone/>
            </a:pPr>
            <a:r>
              <a:rPr lang="en-GB"/>
              <a:t>Place subtitle here in </a:t>
            </a:r>
            <a:r>
              <a:rPr lang="en-GB" err="1"/>
              <a:t>Graphik</a:t>
            </a:r>
            <a:r>
              <a:rPr lang="en-GB"/>
              <a:t> regular</a:t>
            </a:r>
            <a:endParaRPr lang="en-US"/>
          </a:p>
        </p:txBody>
      </p:sp>
      <p:sp>
        <p:nvSpPr>
          <p:cNvPr id="9" name="Text Placeholder 16">
            <a:extLst>
              <a:ext uri="{FF2B5EF4-FFF2-40B4-BE49-F238E27FC236}">
                <a16:creationId xmlns:a16="http://schemas.microsoft.com/office/drawing/2014/main" id="{D9005DE4-160E-4A60-9C16-4FE32BFEC011}"/>
              </a:ext>
            </a:extLst>
          </p:cNvPr>
          <p:cNvSpPr>
            <a:spLocks noGrp="1"/>
          </p:cNvSpPr>
          <p:nvPr>
            <p:ph type="body" sz="quarter" idx="12" hasCustomPrompt="1"/>
          </p:nvPr>
        </p:nvSpPr>
        <p:spPr>
          <a:xfrm>
            <a:off x="1171950" y="5674232"/>
            <a:ext cx="3816000" cy="634494"/>
          </a:xfrm>
          <a:prstGeom prst="rect">
            <a:avLst/>
          </a:prstGeom>
        </p:spPr>
        <p:txBody>
          <a:bodyPr anchor="b"/>
          <a:lstStyle>
            <a:lvl1pPr marL="0" indent="0" algn="l" defTabSz="914377" rtl="0" eaLnBrk="1" latinLnBrk="0" hangingPunct="1">
              <a:spcAft>
                <a:spcPts val="0"/>
              </a:spcAft>
              <a:buNone/>
              <a:defRPr lang="en-US" sz="1200" b="0" i="0" kern="1200" dirty="0" smtClean="0">
                <a:solidFill>
                  <a:schemeClr val="tx1"/>
                </a:solidFill>
                <a:latin typeface="Graphik" panose="020B0503030202060203" pitchFamily="34" charset="77"/>
                <a:ea typeface="+mn-ea"/>
                <a:cs typeface="+mn-cs"/>
              </a:defRPr>
            </a:lvl1pPr>
            <a:lvl2pPr marL="0" algn="l" defTabSz="914377" rtl="0" eaLnBrk="1" latinLnBrk="0" hangingPunct="1">
              <a:spcAft>
                <a:spcPts val="0"/>
              </a:spcAft>
              <a:defRPr lang="en-US" sz="1400" b="0" kern="1200" dirty="0" smtClean="0">
                <a:solidFill>
                  <a:schemeClr val="tx1"/>
                </a:solidFill>
                <a:latin typeface="+mn-lt"/>
                <a:ea typeface="+mn-ea"/>
                <a:cs typeface="+mn-cs"/>
              </a:defRPr>
            </a:lvl2pPr>
            <a:lvl3pPr marL="0" algn="l" defTabSz="914377" rtl="0" eaLnBrk="1" latinLnBrk="0" hangingPunct="1">
              <a:spcAft>
                <a:spcPts val="0"/>
              </a:spcAft>
              <a:defRPr lang="en-US" sz="1400" b="0" kern="1200" dirty="0" smtClean="0">
                <a:solidFill>
                  <a:schemeClr val="tx1"/>
                </a:solidFill>
                <a:latin typeface="+mn-lt"/>
                <a:ea typeface="+mn-ea"/>
                <a:cs typeface="+mn-cs"/>
              </a:defRPr>
            </a:lvl3pPr>
            <a:lvl4pPr marL="0" algn="l" defTabSz="914377" rtl="0" eaLnBrk="1" latinLnBrk="0" hangingPunct="1">
              <a:spcAft>
                <a:spcPts val="0"/>
              </a:spcAft>
              <a:defRPr lang="en-US" sz="1400" b="0" kern="1200" dirty="0" smtClean="0">
                <a:solidFill>
                  <a:schemeClr val="tx1"/>
                </a:solidFill>
                <a:latin typeface="+mn-lt"/>
                <a:ea typeface="+mn-ea"/>
                <a:cs typeface="+mn-cs"/>
              </a:defRPr>
            </a:lvl4pPr>
            <a:lvl5pPr marL="0" algn="l" defTabSz="914377"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a:t>
            </a:r>
          </a:p>
        </p:txBody>
      </p:sp>
      <p:sp>
        <p:nvSpPr>
          <p:cNvPr id="10" name="Text Placeholder 16">
            <a:extLst>
              <a:ext uri="{FF2B5EF4-FFF2-40B4-BE49-F238E27FC236}">
                <a16:creationId xmlns:a16="http://schemas.microsoft.com/office/drawing/2014/main" id="{52BE8060-C148-E659-E5DF-A8FFA8E7ED2D}"/>
              </a:ext>
            </a:extLst>
          </p:cNvPr>
          <p:cNvSpPr>
            <a:spLocks noGrp="1"/>
          </p:cNvSpPr>
          <p:nvPr>
            <p:ph type="body" sz="quarter" idx="15" hasCustomPrompt="1"/>
          </p:nvPr>
        </p:nvSpPr>
        <p:spPr>
          <a:xfrm>
            <a:off x="9158956" y="6124059"/>
            <a:ext cx="1832894" cy="184666"/>
          </a:xfrm>
          <a:prstGeom prst="rect">
            <a:avLst/>
          </a:prstGeom>
        </p:spPr>
        <p:txBody>
          <a:bodyPr wrap="square">
            <a:spAutoFit/>
          </a:bodyPr>
          <a:lstStyle>
            <a:lvl1pPr marL="0" indent="0" algn="r" defTabSz="914377" rtl="0" eaLnBrk="1" latinLnBrk="0" hangingPunct="1">
              <a:spcAft>
                <a:spcPts val="0"/>
              </a:spcAft>
              <a:buNone/>
              <a:defRPr lang="en-US" sz="1200" b="0" i="0" kern="1200" dirty="0">
                <a:solidFill>
                  <a:schemeClr val="tx1"/>
                </a:solidFill>
                <a:effectLst>
                  <a:glow rad="63500">
                    <a:schemeClr val="bg1">
                      <a:alpha val="41000"/>
                    </a:schemeClr>
                  </a:glow>
                </a:effectLst>
                <a:latin typeface="+mj-lt"/>
                <a:ea typeface="+mn-ea"/>
                <a:cs typeface="+mn-cs"/>
              </a:defRPr>
            </a:lvl1pPr>
            <a:lvl2pPr marL="0" algn="l" defTabSz="914377" rtl="0" eaLnBrk="1" latinLnBrk="0" hangingPunct="1">
              <a:spcAft>
                <a:spcPts val="0"/>
              </a:spcAft>
              <a:defRPr lang="en-US" sz="1400" b="0" kern="1200" dirty="0" smtClean="0">
                <a:solidFill>
                  <a:schemeClr val="tx1"/>
                </a:solidFill>
                <a:latin typeface="+mn-lt"/>
                <a:ea typeface="+mn-ea"/>
                <a:cs typeface="+mn-cs"/>
              </a:defRPr>
            </a:lvl2pPr>
            <a:lvl3pPr marL="0" algn="l" defTabSz="914377" rtl="0" eaLnBrk="1" latinLnBrk="0" hangingPunct="1">
              <a:spcAft>
                <a:spcPts val="0"/>
              </a:spcAft>
              <a:defRPr lang="en-US" sz="1400" b="0" kern="1200" dirty="0" smtClean="0">
                <a:solidFill>
                  <a:schemeClr val="tx1"/>
                </a:solidFill>
                <a:latin typeface="+mn-lt"/>
                <a:ea typeface="+mn-ea"/>
                <a:cs typeface="+mn-cs"/>
              </a:defRPr>
            </a:lvl3pPr>
            <a:lvl4pPr marL="0" algn="l" defTabSz="914377" rtl="0" eaLnBrk="1" latinLnBrk="0" hangingPunct="1">
              <a:spcAft>
                <a:spcPts val="0"/>
              </a:spcAft>
              <a:defRPr lang="en-US" sz="1400" b="0" kern="1200" dirty="0" smtClean="0">
                <a:solidFill>
                  <a:schemeClr val="tx1"/>
                </a:solidFill>
                <a:latin typeface="+mn-lt"/>
                <a:ea typeface="+mn-ea"/>
                <a:cs typeface="+mn-cs"/>
              </a:defRPr>
            </a:lvl4pPr>
            <a:lvl5pPr marL="0" algn="l" defTabSz="914377" rtl="0" eaLnBrk="1" latinLnBrk="0" hangingPunct="1">
              <a:spcAft>
                <a:spcPts val="0"/>
              </a:spcAft>
              <a:defRPr lang="en-US" sz="1400" b="0" kern="1200" dirty="0" smtClean="0">
                <a:solidFill>
                  <a:schemeClr val="tx1"/>
                </a:solidFill>
                <a:latin typeface="+mn-lt"/>
                <a:ea typeface="+mn-ea"/>
                <a:cs typeface="+mn-cs"/>
              </a:defRPr>
            </a:lvl5pPr>
          </a:lstStyle>
          <a:p>
            <a:pPr lvl="0"/>
            <a:r>
              <a:rPr lang="en-US"/>
              <a:t>MM.DD.YYYY</a:t>
            </a:r>
          </a:p>
        </p:txBody>
      </p:sp>
      <p:pic>
        <p:nvPicPr>
          <p:cNvPr id="11" name="accenture" descr="accenture logo">
            <a:extLst>
              <a:ext uri="{FF2B5EF4-FFF2-40B4-BE49-F238E27FC236}">
                <a16:creationId xmlns:a16="http://schemas.microsoft.com/office/drawing/2014/main" id="{E47CAE22-3FA7-63B9-02C0-420CAD85B55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52889" y="589119"/>
            <a:ext cx="1243822" cy="328510"/>
          </a:xfrm>
          <a:prstGeom prst="rect">
            <a:avLst/>
          </a:prstGeom>
        </p:spPr>
      </p:pic>
      <p:sp>
        <p:nvSpPr>
          <p:cNvPr id="12" name="copyright">
            <a:extLst>
              <a:ext uri="{FF2B5EF4-FFF2-40B4-BE49-F238E27FC236}">
                <a16:creationId xmlns:a16="http://schemas.microsoft.com/office/drawing/2014/main" id="{FBF1ECEA-3287-CFEB-001D-C9D7A31B23AF}"/>
              </a:ext>
            </a:extLst>
          </p:cNvPr>
          <p:cNvSpPr txBox="1"/>
          <p:nvPr userDrawn="1"/>
        </p:nvSpPr>
        <p:spPr>
          <a:xfrm>
            <a:off x="9101593" y="6619375"/>
            <a:ext cx="248305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0" cap="none" spc="0" normalizeH="0" baseline="0" noProof="0">
                <a:ln>
                  <a:noFill/>
                </a:ln>
                <a:solidFill>
                  <a:srgbClr val="FFFFFF">
                    <a:lumMod val="65000"/>
                  </a:srgbClr>
                </a:solidFill>
                <a:effectLst>
                  <a:glow rad="63500">
                    <a:srgbClr val="000000">
                      <a:alpha val="41000"/>
                    </a:srgbClr>
                  </a:glow>
                </a:effectLst>
                <a:uLnTx/>
                <a:uFillTx/>
                <a:latin typeface="Graphik"/>
                <a:ea typeface="+mn-ea"/>
                <a:cs typeface="+mn-cs"/>
              </a:rPr>
              <a:t>Copyright © 2026 Accenture. All rights reserved.</a:t>
            </a:r>
            <a:endParaRPr kumimoji="0" lang="en-US" sz="1351" b="0" i="0" u="none" strike="noStrike" kern="0" cap="none" spc="0" normalizeH="0" baseline="0" noProof="0">
              <a:ln>
                <a:noFill/>
              </a:ln>
              <a:solidFill>
                <a:srgbClr val="FFFFFF">
                  <a:lumMod val="65000"/>
                </a:srgbClr>
              </a:solidFill>
              <a:effectLst>
                <a:glow rad="63500">
                  <a:srgbClr val="000000">
                    <a:alpha val="41000"/>
                  </a:srgbClr>
                </a:glow>
              </a:effectLst>
              <a:uLnTx/>
              <a:uFillTx/>
              <a:latin typeface="Graphik"/>
              <a:ea typeface="+mn-ea"/>
              <a:cs typeface="+mn-cs"/>
            </a:endParaRPr>
          </a:p>
        </p:txBody>
      </p:sp>
    </p:spTree>
    <p:extLst>
      <p:ext uri="{BB962C8B-B14F-4D97-AF65-F5344CB8AC3E}">
        <p14:creationId xmlns:p14="http://schemas.microsoft.com/office/powerpoint/2010/main" val="367880687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C35EA4"/>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over: gradi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accenture" descr="accenture logo">
            <a:extLst>
              <a:ext uri="{FF2B5EF4-FFF2-40B4-BE49-F238E27FC236}">
                <a16:creationId xmlns:a16="http://schemas.microsoft.com/office/drawing/2014/main" id="{FF7A765D-4682-9084-D606-70A59390D7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951" y="557588"/>
            <a:ext cx="1243822" cy="328510"/>
          </a:xfrm>
          <a:prstGeom prst="rect">
            <a:avLst/>
          </a:prstGeom>
        </p:spPr>
      </p:pic>
      <p:sp>
        <p:nvSpPr>
          <p:cNvPr id="23" name="Text Placeholder 16">
            <a:extLst>
              <a:ext uri="{FF2B5EF4-FFF2-40B4-BE49-F238E27FC236}">
                <a16:creationId xmlns:a16="http://schemas.microsoft.com/office/drawing/2014/main" id="{36108AED-3E3E-1C9D-6AD6-AB28DC816233}"/>
              </a:ext>
            </a:extLst>
          </p:cNvPr>
          <p:cNvSpPr>
            <a:spLocks noGrp="1"/>
          </p:cNvSpPr>
          <p:nvPr>
            <p:ph type="body" sz="quarter" idx="15" hasCustomPrompt="1"/>
          </p:nvPr>
        </p:nvSpPr>
        <p:spPr>
          <a:xfrm>
            <a:off x="9158956" y="6124059"/>
            <a:ext cx="1832894" cy="184666"/>
          </a:xfrm>
          <a:prstGeom prst="rect">
            <a:avLst/>
          </a:prstGeom>
        </p:spPr>
        <p:txBody>
          <a:bodyPr wrap="square">
            <a:spAutoFit/>
          </a:bodyPr>
          <a:lstStyle>
            <a:lvl1pPr marL="0" indent="0" algn="r" defTabSz="914377" rtl="0" eaLnBrk="1" latinLnBrk="0" hangingPunct="1">
              <a:spcAft>
                <a:spcPts val="0"/>
              </a:spcAft>
              <a:buNone/>
              <a:defRPr lang="en-US" sz="1200" b="0" i="0" kern="1200" dirty="0">
                <a:solidFill>
                  <a:schemeClr val="tx1"/>
                </a:solidFill>
                <a:latin typeface="Graphik-SemiboldItalic" panose="020B0703030202060203" pitchFamily="34" charset="0"/>
                <a:ea typeface="+mn-ea"/>
                <a:cs typeface="+mn-cs"/>
              </a:defRPr>
            </a:lvl1pPr>
            <a:lvl2pPr marL="0" algn="l" defTabSz="914377" rtl="0" eaLnBrk="1" latinLnBrk="0" hangingPunct="1">
              <a:spcAft>
                <a:spcPts val="0"/>
              </a:spcAft>
              <a:defRPr lang="en-US" sz="1400" b="0" kern="1200" dirty="0" smtClean="0">
                <a:solidFill>
                  <a:schemeClr val="tx1"/>
                </a:solidFill>
                <a:latin typeface="+mn-lt"/>
                <a:ea typeface="+mn-ea"/>
                <a:cs typeface="+mn-cs"/>
              </a:defRPr>
            </a:lvl2pPr>
            <a:lvl3pPr marL="0" algn="l" defTabSz="914377" rtl="0" eaLnBrk="1" latinLnBrk="0" hangingPunct="1">
              <a:spcAft>
                <a:spcPts val="0"/>
              </a:spcAft>
              <a:defRPr lang="en-US" sz="1400" b="0" kern="1200" dirty="0" smtClean="0">
                <a:solidFill>
                  <a:schemeClr val="tx1"/>
                </a:solidFill>
                <a:latin typeface="+mn-lt"/>
                <a:ea typeface="+mn-ea"/>
                <a:cs typeface="+mn-cs"/>
              </a:defRPr>
            </a:lvl3pPr>
            <a:lvl4pPr marL="0" algn="l" defTabSz="914377" rtl="0" eaLnBrk="1" latinLnBrk="0" hangingPunct="1">
              <a:spcAft>
                <a:spcPts val="0"/>
              </a:spcAft>
              <a:defRPr lang="en-US" sz="1400" b="0" kern="1200" dirty="0" smtClean="0">
                <a:solidFill>
                  <a:schemeClr val="tx1"/>
                </a:solidFill>
                <a:latin typeface="+mn-lt"/>
                <a:ea typeface="+mn-ea"/>
                <a:cs typeface="+mn-cs"/>
              </a:defRPr>
            </a:lvl4pPr>
            <a:lvl5pPr marL="0" algn="l" defTabSz="914377" rtl="0" eaLnBrk="1" latinLnBrk="0" hangingPunct="1">
              <a:spcAft>
                <a:spcPts val="0"/>
              </a:spcAft>
              <a:defRPr lang="en-US" sz="1400" b="0" kern="1200" dirty="0" smtClean="0">
                <a:solidFill>
                  <a:schemeClr val="tx1"/>
                </a:solidFill>
                <a:latin typeface="+mn-lt"/>
                <a:ea typeface="+mn-ea"/>
                <a:cs typeface="+mn-cs"/>
              </a:defRPr>
            </a:lvl5pPr>
          </a:lstStyle>
          <a:p>
            <a:pPr lvl="0"/>
            <a:r>
              <a:rPr lang="en-US"/>
              <a:t>MM.DD.YYYY</a:t>
            </a:r>
          </a:p>
        </p:txBody>
      </p:sp>
      <p:sp>
        <p:nvSpPr>
          <p:cNvPr id="2" name="Title 1">
            <a:extLst>
              <a:ext uri="{FF2B5EF4-FFF2-40B4-BE49-F238E27FC236}">
                <a16:creationId xmlns:a16="http://schemas.microsoft.com/office/drawing/2014/main" id="{033A0707-1764-B27B-D71F-192C6DFB6397}"/>
              </a:ext>
            </a:extLst>
          </p:cNvPr>
          <p:cNvSpPr>
            <a:spLocks noGrp="1"/>
          </p:cNvSpPr>
          <p:nvPr>
            <p:ph type="title"/>
          </p:nvPr>
        </p:nvSpPr>
        <p:spPr>
          <a:xfrm>
            <a:off x="1164969" y="3010439"/>
            <a:ext cx="6793919" cy="1329595"/>
          </a:xfrm>
          <a:prstGeom prst="rect">
            <a:avLst/>
          </a:prstGeom>
        </p:spPr>
        <p:txBody>
          <a:bodyPr anchor="b">
            <a:spAutoFit/>
          </a:bodyPr>
          <a:lstStyle>
            <a:lvl1pPr algn="l">
              <a:lnSpc>
                <a:spcPct val="90000"/>
              </a:lnSpc>
              <a:defRPr sz="4800" b="0">
                <a:solidFill>
                  <a:schemeClr val="tx1"/>
                </a:solidFill>
              </a:defRPr>
            </a:lvl1pPr>
          </a:lstStyle>
          <a:p>
            <a:r>
              <a:rPr lang="en-GB"/>
              <a:t>Click to edit Master title style</a:t>
            </a:r>
            <a:endParaRPr lang="en-US"/>
          </a:p>
        </p:txBody>
      </p:sp>
      <p:sp>
        <p:nvSpPr>
          <p:cNvPr id="4" name="Subtitle 2">
            <a:extLst>
              <a:ext uri="{FF2B5EF4-FFF2-40B4-BE49-F238E27FC236}">
                <a16:creationId xmlns:a16="http://schemas.microsoft.com/office/drawing/2014/main" id="{943CDA06-C9ED-C36D-17EC-F76E77CDDAF1}"/>
              </a:ext>
            </a:extLst>
          </p:cNvPr>
          <p:cNvSpPr>
            <a:spLocks noGrp="1"/>
          </p:cNvSpPr>
          <p:nvPr>
            <p:ph type="subTitle" idx="1" hasCustomPrompt="1"/>
          </p:nvPr>
        </p:nvSpPr>
        <p:spPr>
          <a:xfrm>
            <a:off x="1164969" y="4464055"/>
            <a:ext cx="6793919" cy="1092845"/>
          </a:xfrm>
          <a:prstGeom prst="rect">
            <a:avLst/>
          </a:prstGeom>
        </p:spPr>
        <p:txBody>
          <a:bodyPr/>
          <a:lstStyle>
            <a:lvl1pPr marL="0" indent="0" algn="l">
              <a:lnSpc>
                <a:spcPct val="90000"/>
              </a:lnSpc>
              <a:spcAft>
                <a:spcPts val="0"/>
              </a:spcAft>
              <a:buNone/>
              <a:defRPr sz="1800" b="0" i="0" spc="0">
                <a:solidFill>
                  <a:schemeClr val="tx1"/>
                </a:solidFill>
                <a:latin typeface="Graphik Regular" panose="020B0503030202060203" pitchFamily="34"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marL="0" lvl="0" indent="0" algn="l" defTabSz="914377" rtl="0" eaLnBrk="1" latinLnBrk="0" hangingPunct="1">
              <a:lnSpc>
                <a:spcPct val="100000"/>
              </a:lnSpc>
              <a:spcBef>
                <a:spcPts val="0"/>
              </a:spcBef>
              <a:spcAft>
                <a:spcPts val="0"/>
              </a:spcAft>
              <a:buFont typeface="Graphik" panose="020B0604020202020204" pitchFamily="34" charset="0"/>
              <a:buNone/>
            </a:pPr>
            <a:r>
              <a:rPr lang="en-GB"/>
              <a:t>Place subtitle here in </a:t>
            </a:r>
            <a:r>
              <a:rPr lang="en-GB" err="1"/>
              <a:t>Graphik</a:t>
            </a:r>
            <a:r>
              <a:rPr lang="en-GB"/>
              <a:t> regular</a:t>
            </a:r>
            <a:endParaRPr lang="en-US"/>
          </a:p>
        </p:txBody>
      </p:sp>
      <p:sp>
        <p:nvSpPr>
          <p:cNvPr id="5" name="Text Placeholder 16">
            <a:extLst>
              <a:ext uri="{FF2B5EF4-FFF2-40B4-BE49-F238E27FC236}">
                <a16:creationId xmlns:a16="http://schemas.microsoft.com/office/drawing/2014/main" id="{AA2F7D14-6D32-BFE0-46A3-FC32F6787AB8}"/>
              </a:ext>
            </a:extLst>
          </p:cNvPr>
          <p:cNvSpPr>
            <a:spLocks noGrp="1"/>
          </p:cNvSpPr>
          <p:nvPr>
            <p:ph type="body" sz="quarter" idx="12" hasCustomPrompt="1"/>
          </p:nvPr>
        </p:nvSpPr>
        <p:spPr>
          <a:xfrm>
            <a:off x="1171950" y="5674232"/>
            <a:ext cx="3816000" cy="634494"/>
          </a:xfrm>
          <a:prstGeom prst="rect">
            <a:avLst/>
          </a:prstGeom>
        </p:spPr>
        <p:txBody>
          <a:bodyPr anchor="b"/>
          <a:lstStyle>
            <a:lvl1pPr marL="0" indent="0" algn="l" defTabSz="914377" rtl="0" eaLnBrk="1" latinLnBrk="0" hangingPunct="1">
              <a:spcAft>
                <a:spcPts val="0"/>
              </a:spcAft>
              <a:buNone/>
              <a:defRPr lang="en-US" sz="1200" b="0" i="0" kern="1200" dirty="0" smtClean="0">
                <a:solidFill>
                  <a:schemeClr val="tx1"/>
                </a:solidFill>
                <a:latin typeface="Graphik Regular" panose="020B0503030202060203" pitchFamily="34" charset="77"/>
                <a:ea typeface="+mn-ea"/>
                <a:cs typeface="+mn-cs"/>
              </a:defRPr>
            </a:lvl1pPr>
            <a:lvl2pPr marL="0" algn="l" defTabSz="914377" rtl="0" eaLnBrk="1" latinLnBrk="0" hangingPunct="1">
              <a:spcAft>
                <a:spcPts val="0"/>
              </a:spcAft>
              <a:defRPr lang="en-US" sz="1400" b="0" kern="1200" dirty="0" smtClean="0">
                <a:solidFill>
                  <a:schemeClr val="tx1"/>
                </a:solidFill>
                <a:latin typeface="+mn-lt"/>
                <a:ea typeface="+mn-ea"/>
                <a:cs typeface="+mn-cs"/>
              </a:defRPr>
            </a:lvl2pPr>
            <a:lvl3pPr marL="0" algn="l" defTabSz="914377" rtl="0" eaLnBrk="1" latinLnBrk="0" hangingPunct="1">
              <a:spcAft>
                <a:spcPts val="0"/>
              </a:spcAft>
              <a:defRPr lang="en-US" sz="1400" b="0" kern="1200" dirty="0" smtClean="0">
                <a:solidFill>
                  <a:schemeClr val="tx1"/>
                </a:solidFill>
                <a:latin typeface="+mn-lt"/>
                <a:ea typeface="+mn-ea"/>
                <a:cs typeface="+mn-cs"/>
              </a:defRPr>
            </a:lvl3pPr>
            <a:lvl4pPr marL="0" algn="l" defTabSz="914377" rtl="0" eaLnBrk="1" latinLnBrk="0" hangingPunct="1">
              <a:spcAft>
                <a:spcPts val="0"/>
              </a:spcAft>
              <a:defRPr lang="en-US" sz="1400" b="0" kern="1200" dirty="0" smtClean="0">
                <a:solidFill>
                  <a:schemeClr val="tx1"/>
                </a:solidFill>
                <a:latin typeface="+mn-lt"/>
                <a:ea typeface="+mn-ea"/>
                <a:cs typeface="+mn-cs"/>
              </a:defRPr>
            </a:lvl4pPr>
            <a:lvl5pPr marL="0" algn="l" defTabSz="914377"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a:t>
            </a:r>
          </a:p>
        </p:txBody>
      </p:sp>
    </p:spTree>
    <p:extLst>
      <p:ext uri="{BB962C8B-B14F-4D97-AF65-F5344CB8AC3E}">
        <p14:creationId xmlns:p14="http://schemas.microsoft.com/office/powerpoint/2010/main" val="354137051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C35EA4"/>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Cover: gradi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accenture" descr="accenture logo">
            <a:extLst>
              <a:ext uri="{FF2B5EF4-FFF2-40B4-BE49-F238E27FC236}">
                <a16:creationId xmlns:a16="http://schemas.microsoft.com/office/drawing/2014/main" id="{FF7A765D-4682-9084-D606-70A59390D7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951" y="557588"/>
            <a:ext cx="1243822" cy="328510"/>
          </a:xfrm>
          <a:prstGeom prst="rect">
            <a:avLst/>
          </a:prstGeom>
        </p:spPr>
      </p:pic>
      <p:sp>
        <p:nvSpPr>
          <p:cNvPr id="23" name="Text Placeholder 16">
            <a:extLst>
              <a:ext uri="{FF2B5EF4-FFF2-40B4-BE49-F238E27FC236}">
                <a16:creationId xmlns:a16="http://schemas.microsoft.com/office/drawing/2014/main" id="{36108AED-3E3E-1C9D-6AD6-AB28DC816233}"/>
              </a:ext>
            </a:extLst>
          </p:cNvPr>
          <p:cNvSpPr>
            <a:spLocks noGrp="1"/>
          </p:cNvSpPr>
          <p:nvPr>
            <p:ph type="body" sz="quarter" idx="15" hasCustomPrompt="1"/>
          </p:nvPr>
        </p:nvSpPr>
        <p:spPr>
          <a:xfrm>
            <a:off x="9158956" y="6124059"/>
            <a:ext cx="1832894" cy="184666"/>
          </a:xfrm>
          <a:prstGeom prst="rect">
            <a:avLst/>
          </a:prstGeom>
        </p:spPr>
        <p:txBody>
          <a:bodyPr wrap="square">
            <a:spAutoFit/>
          </a:bodyPr>
          <a:lstStyle>
            <a:lvl1pPr marL="0" indent="0" algn="r" defTabSz="914377" rtl="0" eaLnBrk="1" latinLnBrk="0" hangingPunct="1">
              <a:spcAft>
                <a:spcPts val="0"/>
              </a:spcAft>
              <a:buNone/>
              <a:defRPr lang="en-US" sz="1200" b="0" i="0" kern="1200" dirty="0">
                <a:solidFill>
                  <a:schemeClr val="tx1"/>
                </a:solidFill>
                <a:latin typeface="Graphik-SemiboldItalic" panose="020B0703030202060203" pitchFamily="34" charset="0"/>
                <a:ea typeface="+mn-ea"/>
                <a:cs typeface="+mn-cs"/>
              </a:defRPr>
            </a:lvl1pPr>
            <a:lvl2pPr marL="0" algn="l" defTabSz="914377" rtl="0" eaLnBrk="1" latinLnBrk="0" hangingPunct="1">
              <a:spcAft>
                <a:spcPts val="0"/>
              </a:spcAft>
              <a:defRPr lang="en-US" sz="1400" b="0" kern="1200" dirty="0" smtClean="0">
                <a:solidFill>
                  <a:schemeClr val="tx1"/>
                </a:solidFill>
                <a:latin typeface="+mn-lt"/>
                <a:ea typeface="+mn-ea"/>
                <a:cs typeface="+mn-cs"/>
              </a:defRPr>
            </a:lvl2pPr>
            <a:lvl3pPr marL="0" algn="l" defTabSz="914377" rtl="0" eaLnBrk="1" latinLnBrk="0" hangingPunct="1">
              <a:spcAft>
                <a:spcPts val="0"/>
              </a:spcAft>
              <a:defRPr lang="en-US" sz="1400" b="0" kern="1200" dirty="0" smtClean="0">
                <a:solidFill>
                  <a:schemeClr val="tx1"/>
                </a:solidFill>
                <a:latin typeface="+mn-lt"/>
                <a:ea typeface="+mn-ea"/>
                <a:cs typeface="+mn-cs"/>
              </a:defRPr>
            </a:lvl3pPr>
            <a:lvl4pPr marL="0" algn="l" defTabSz="914377" rtl="0" eaLnBrk="1" latinLnBrk="0" hangingPunct="1">
              <a:spcAft>
                <a:spcPts val="0"/>
              </a:spcAft>
              <a:defRPr lang="en-US" sz="1400" b="0" kern="1200" dirty="0" smtClean="0">
                <a:solidFill>
                  <a:schemeClr val="tx1"/>
                </a:solidFill>
                <a:latin typeface="+mn-lt"/>
                <a:ea typeface="+mn-ea"/>
                <a:cs typeface="+mn-cs"/>
              </a:defRPr>
            </a:lvl4pPr>
            <a:lvl5pPr marL="0" algn="l" defTabSz="914377" rtl="0" eaLnBrk="1" latinLnBrk="0" hangingPunct="1">
              <a:spcAft>
                <a:spcPts val="0"/>
              </a:spcAft>
              <a:defRPr lang="en-US" sz="1400" b="0" kern="1200" dirty="0" smtClean="0">
                <a:solidFill>
                  <a:schemeClr val="tx1"/>
                </a:solidFill>
                <a:latin typeface="+mn-lt"/>
                <a:ea typeface="+mn-ea"/>
                <a:cs typeface="+mn-cs"/>
              </a:defRPr>
            </a:lvl5pPr>
          </a:lstStyle>
          <a:p>
            <a:pPr lvl="0"/>
            <a:r>
              <a:rPr lang="en-US"/>
              <a:t>MM.DD.YYYY</a:t>
            </a:r>
          </a:p>
        </p:txBody>
      </p:sp>
      <p:sp>
        <p:nvSpPr>
          <p:cNvPr id="2" name="Title 1">
            <a:extLst>
              <a:ext uri="{FF2B5EF4-FFF2-40B4-BE49-F238E27FC236}">
                <a16:creationId xmlns:a16="http://schemas.microsoft.com/office/drawing/2014/main" id="{033A0707-1764-B27B-D71F-192C6DFB6397}"/>
              </a:ext>
            </a:extLst>
          </p:cNvPr>
          <p:cNvSpPr>
            <a:spLocks noGrp="1"/>
          </p:cNvSpPr>
          <p:nvPr>
            <p:ph type="title"/>
          </p:nvPr>
        </p:nvSpPr>
        <p:spPr>
          <a:xfrm>
            <a:off x="1164969" y="3010439"/>
            <a:ext cx="6793919" cy="1329595"/>
          </a:xfrm>
          <a:prstGeom prst="rect">
            <a:avLst/>
          </a:prstGeom>
        </p:spPr>
        <p:txBody>
          <a:bodyPr anchor="b">
            <a:spAutoFit/>
          </a:bodyPr>
          <a:lstStyle>
            <a:lvl1pPr algn="l">
              <a:lnSpc>
                <a:spcPct val="90000"/>
              </a:lnSpc>
              <a:defRPr sz="4800" b="0">
                <a:solidFill>
                  <a:schemeClr val="tx1"/>
                </a:solidFill>
              </a:defRPr>
            </a:lvl1pPr>
          </a:lstStyle>
          <a:p>
            <a:r>
              <a:rPr lang="en-GB"/>
              <a:t>Click to edit Master title style</a:t>
            </a:r>
            <a:endParaRPr lang="en-US"/>
          </a:p>
        </p:txBody>
      </p:sp>
      <p:sp>
        <p:nvSpPr>
          <p:cNvPr id="4" name="Subtitle 2">
            <a:extLst>
              <a:ext uri="{FF2B5EF4-FFF2-40B4-BE49-F238E27FC236}">
                <a16:creationId xmlns:a16="http://schemas.microsoft.com/office/drawing/2014/main" id="{943CDA06-C9ED-C36D-17EC-F76E77CDDAF1}"/>
              </a:ext>
            </a:extLst>
          </p:cNvPr>
          <p:cNvSpPr>
            <a:spLocks noGrp="1"/>
          </p:cNvSpPr>
          <p:nvPr>
            <p:ph type="subTitle" idx="1" hasCustomPrompt="1"/>
          </p:nvPr>
        </p:nvSpPr>
        <p:spPr>
          <a:xfrm>
            <a:off x="1164969" y="4464055"/>
            <a:ext cx="6793919" cy="1092845"/>
          </a:xfrm>
          <a:prstGeom prst="rect">
            <a:avLst/>
          </a:prstGeom>
        </p:spPr>
        <p:txBody>
          <a:bodyPr/>
          <a:lstStyle>
            <a:lvl1pPr marL="0" indent="0" algn="l">
              <a:lnSpc>
                <a:spcPct val="90000"/>
              </a:lnSpc>
              <a:spcAft>
                <a:spcPts val="0"/>
              </a:spcAft>
              <a:buNone/>
              <a:defRPr sz="1800" b="0" i="0" spc="0">
                <a:solidFill>
                  <a:schemeClr val="tx1"/>
                </a:solidFill>
                <a:latin typeface="Graphik Regular" panose="020B0503030202060203" pitchFamily="34"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marL="0" lvl="0" indent="0" algn="l" defTabSz="914377" rtl="0" eaLnBrk="1" latinLnBrk="0" hangingPunct="1">
              <a:lnSpc>
                <a:spcPct val="100000"/>
              </a:lnSpc>
              <a:spcBef>
                <a:spcPts val="0"/>
              </a:spcBef>
              <a:spcAft>
                <a:spcPts val="0"/>
              </a:spcAft>
              <a:buFont typeface="Graphik" panose="020B0604020202020204" pitchFamily="34" charset="0"/>
              <a:buNone/>
            </a:pPr>
            <a:r>
              <a:rPr lang="en-GB"/>
              <a:t>Place subtitle here in </a:t>
            </a:r>
            <a:r>
              <a:rPr lang="en-GB" err="1"/>
              <a:t>Graphik</a:t>
            </a:r>
            <a:r>
              <a:rPr lang="en-GB"/>
              <a:t> regular</a:t>
            </a:r>
            <a:endParaRPr lang="en-US"/>
          </a:p>
        </p:txBody>
      </p:sp>
      <p:sp>
        <p:nvSpPr>
          <p:cNvPr id="5" name="Text Placeholder 16">
            <a:extLst>
              <a:ext uri="{FF2B5EF4-FFF2-40B4-BE49-F238E27FC236}">
                <a16:creationId xmlns:a16="http://schemas.microsoft.com/office/drawing/2014/main" id="{AA2F7D14-6D32-BFE0-46A3-FC32F6787AB8}"/>
              </a:ext>
            </a:extLst>
          </p:cNvPr>
          <p:cNvSpPr>
            <a:spLocks noGrp="1"/>
          </p:cNvSpPr>
          <p:nvPr>
            <p:ph type="body" sz="quarter" idx="12" hasCustomPrompt="1"/>
          </p:nvPr>
        </p:nvSpPr>
        <p:spPr>
          <a:xfrm>
            <a:off x="1171950" y="5674232"/>
            <a:ext cx="3816000" cy="634494"/>
          </a:xfrm>
          <a:prstGeom prst="rect">
            <a:avLst/>
          </a:prstGeom>
        </p:spPr>
        <p:txBody>
          <a:bodyPr anchor="b"/>
          <a:lstStyle>
            <a:lvl1pPr marL="0" indent="0" algn="l" defTabSz="914377" rtl="0" eaLnBrk="1" latinLnBrk="0" hangingPunct="1">
              <a:spcAft>
                <a:spcPts val="0"/>
              </a:spcAft>
              <a:buNone/>
              <a:defRPr lang="en-US" sz="1200" b="0" i="0" kern="1200" dirty="0" smtClean="0">
                <a:solidFill>
                  <a:schemeClr val="tx1"/>
                </a:solidFill>
                <a:latin typeface="Graphik Regular" panose="020B0503030202060203" pitchFamily="34" charset="77"/>
                <a:ea typeface="+mn-ea"/>
                <a:cs typeface="+mn-cs"/>
              </a:defRPr>
            </a:lvl1pPr>
            <a:lvl2pPr marL="0" algn="l" defTabSz="914377" rtl="0" eaLnBrk="1" latinLnBrk="0" hangingPunct="1">
              <a:spcAft>
                <a:spcPts val="0"/>
              </a:spcAft>
              <a:defRPr lang="en-US" sz="1400" b="0" kern="1200" dirty="0" smtClean="0">
                <a:solidFill>
                  <a:schemeClr val="tx1"/>
                </a:solidFill>
                <a:latin typeface="+mn-lt"/>
                <a:ea typeface="+mn-ea"/>
                <a:cs typeface="+mn-cs"/>
              </a:defRPr>
            </a:lvl2pPr>
            <a:lvl3pPr marL="0" algn="l" defTabSz="914377" rtl="0" eaLnBrk="1" latinLnBrk="0" hangingPunct="1">
              <a:spcAft>
                <a:spcPts val="0"/>
              </a:spcAft>
              <a:defRPr lang="en-US" sz="1400" b="0" kern="1200" dirty="0" smtClean="0">
                <a:solidFill>
                  <a:schemeClr val="tx1"/>
                </a:solidFill>
                <a:latin typeface="+mn-lt"/>
                <a:ea typeface="+mn-ea"/>
                <a:cs typeface="+mn-cs"/>
              </a:defRPr>
            </a:lvl3pPr>
            <a:lvl4pPr marL="0" algn="l" defTabSz="914377" rtl="0" eaLnBrk="1" latinLnBrk="0" hangingPunct="1">
              <a:spcAft>
                <a:spcPts val="0"/>
              </a:spcAft>
              <a:defRPr lang="en-US" sz="1400" b="0" kern="1200" dirty="0" smtClean="0">
                <a:solidFill>
                  <a:schemeClr val="tx1"/>
                </a:solidFill>
                <a:latin typeface="+mn-lt"/>
                <a:ea typeface="+mn-ea"/>
                <a:cs typeface="+mn-cs"/>
              </a:defRPr>
            </a:lvl4pPr>
            <a:lvl5pPr marL="0" algn="l" defTabSz="914377"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a:t>
            </a:r>
          </a:p>
        </p:txBody>
      </p:sp>
    </p:spTree>
    <p:extLst>
      <p:ext uri="{BB962C8B-B14F-4D97-AF65-F5344CB8AC3E}">
        <p14:creationId xmlns:p14="http://schemas.microsoft.com/office/powerpoint/2010/main" val="170193078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C35E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Cover: gradient">
    <p:bg>
      <p:bgPr>
        <a:gradFill flip="none" rotWithShape="1">
          <a:gsLst>
            <a:gs pos="0">
              <a:schemeClr val="bg1"/>
            </a:gs>
            <a:gs pos="100000">
              <a:schemeClr val="bg1">
                <a:lumMod val="65000"/>
                <a:lumOff val="35000"/>
              </a:schemeClr>
            </a:gs>
          </a:gsLst>
          <a:lin ang="5400000" scaled="1"/>
          <a:tileRect/>
        </a:gradFill>
        <a:effectLst/>
      </p:bgPr>
    </p:bg>
    <p:spTree>
      <p:nvGrpSpPr>
        <p:cNvPr id="1" name=""/>
        <p:cNvGrpSpPr/>
        <p:nvPr/>
      </p:nvGrpSpPr>
      <p:grpSpPr>
        <a:xfrm>
          <a:off x="0" y="0"/>
          <a:ext cx="0" cy="0"/>
          <a:chOff x="0" y="0"/>
          <a:chExt cx="0" cy="0"/>
        </a:xfrm>
      </p:grpSpPr>
      <p:pic>
        <p:nvPicPr>
          <p:cNvPr id="3" name="accenture" descr="accenture logo">
            <a:extLst>
              <a:ext uri="{FF2B5EF4-FFF2-40B4-BE49-F238E27FC236}">
                <a16:creationId xmlns:a16="http://schemas.microsoft.com/office/drawing/2014/main" id="{FF7A765D-4682-9084-D606-70A59390D78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71951" y="557588"/>
            <a:ext cx="1243822" cy="328510"/>
          </a:xfrm>
          <a:prstGeom prst="rect">
            <a:avLst/>
          </a:prstGeom>
        </p:spPr>
      </p:pic>
      <p:sp>
        <p:nvSpPr>
          <p:cNvPr id="23" name="Text Placeholder 16">
            <a:extLst>
              <a:ext uri="{FF2B5EF4-FFF2-40B4-BE49-F238E27FC236}">
                <a16:creationId xmlns:a16="http://schemas.microsoft.com/office/drawing/2014/main" id="{36108AED-3E3E-1C9D-6AD6-AB28DC816233}"/>
              </a:ext>
            </a:extLst>
          </p:cNvPr>
          <p:cNvSpPr>
            <a:spLocks noGrp="1"/>
          </p:cNvSpPr>
          <p:nvPr>
            <p:ph type="body" sz="quarter" idx="15" hasCustomPrompt="1"/>
          </p:nvPr>
        </p:nvSpPr>
        <p:spPr>
          <a:xfrm>
            <a:off x="9158956" y="6124059"/>
            <a:ext cx="1832894" cy="184666"/>
          </a:xfrm>
          <a:prstGeom prst="rect">
            <a:avLst/>
          </a:prstGeom>
        </p:spPr>
        <p:txBody>
          <a:bodyPr wrap="square">
            <a:spAutoFit/>
          </a:bodyPr>
          <a:lstStyle>
            <a:lvl1pPr marL="0" indent="0" algn="r" defTabSz="914377" rtl="0" eaLnBrk="1" latinLnBrk="0" hangingPunct="1">
              <a:spcAft>
                <a:spcPts val="0"/>
              </a:spcAft>
              <a:buNone/>
              <a:defRPr lang="en-US" sz="1200" b="0" i="0" kern="1200" dirty="0">
                <a:solidFill>
                  <a:schemeClr val="tx1"/>
                </a:solidFill>
                <a:latin typeface="Graphik-SemiboldItalic" panose="020B0703030202060203" pitchFamily="34" charset="0"/>
                <a:ea typeface="+mn-ea"/>
                <a:cs typeface="+mn-cs"/>
              </a:defRPr>
            </a:lvl1pPr>
            <a:lvl2pPr marL="0" algn="l" defTabSz="914377" rtl="0" eaLnBrk="1" latinLnBrk="0" hangingPunct="1">
              <a:spcAft>
                <a:spcPts val="0"/>
              </a:spcAft>
              <a:defRPr lang="en-US" sz="1400" b="0" kern="1200" dirty="0" smtClean="0">
                <a:solidFill>
                  <a:schemeClr val="tx1"/>
                </a:solidFill>
                <a:latin typeface="+mn-lt"/>
                <a:ea typeface="+mn-ea"/>
                <a:cs typeface="+mn-cs"/>
              </a:defRPr>
            </a:lvl2pPr>
            <a:lvl3pPr marL="0" algn="l" defTabSz="914377" rtl="0" eaLnBrk="1" latinLnBrk="0" hangingPunct="1">
              <a:spcAft>
                <a:spcPts val="0"/>
              </a:spcAft>
              <a:defRPr lang="en-US" sz="1400" b="0" kern="1200" dirty="0" smtClean="0">
                <a:solidFill>
                  <a:schemeClr val="tx1"/>
                </a:solidFill>
                <a:latin typeface="+mn-lt"/>
                <a:ea typeface="+mn-ea"/>
                <a:cs typeface="+mn-cs"/>
              </a:defRPr>
            </a:lvl3pPr>
            <a:lvl4pPr marL="0" algn="l" defTabSz="914377" rtl="0" eaLnBrk="1" latinLnBrk="0" hangingPunct="1">
              <a:spcAft>
                <a:spcPts val="0"/>
              </a:spcAft>
              <a:defRPr lang="en-US" sz="1400" b="0" kern="1200" dirty="0" smtClean="0">
                <a:solidFill>
                  <a:schemeClr val="tx1"/>
                </a:solidFill>
                <a:latin typeface="+mn-lt"/>
                <a:ea typeface="+mn-ea"/>
                <a:cs typeface="+mn-cs"/>
              </a:defRPr>
            </a:lvl4pPr>
            <a:lvl5pPr marL="0" algn="l" defTabSz="914377" rtl="0" eaLnBrk="1" latinLnBrk="0" hangingPunct="1">
              <a:spcAft>
                <a:spcPts val="0"/>
              </a:spcAft>
              <a:defRPr lang="en-US" sz="1400" b="0" kern="1200" dirty="0" smtClean="0">
                <a:solidFill>
                  <a:schemeClr val="tx1"/>
                </a:solidFill>
                <a:latin typeface="+mn-lt"/>
                <a:ea typeface="+mn-ea"/>
                <a:cs typeface="+mn-cs"/>
              </a:defRPr>
            </a:lvl5pPr>
          </a:lstStyle>
          <a:p>
            <a:pPr lvl="0"/>
            <a:r>
              <a:rPr lang="en-US"/>
              <a:t>MM.DD.YYYY</a:t>
            </a:r>
          </a:p>
        </p:txBody>
      </p:sp>
      <p:sp>
        <p:nvSpPr>
          <p:cNvPr id="2" name="Title 1">
            <a:extLst>
              <a:ext uri="{FF2B5EF4-FFF2-40B4-BE49-F238E27FC236}">
                <a16:creationId xmlns:a16="http://schemas.microsoft.com/office/drawing/2014/main" id="{033A0707-1764-B27B-D71F-192C6DFB6397}"/>
              </a:ext>
            </a:extLst>
          </p:cNvPr>
          <p:cNvSpPr>
            <a:spLocks noGrp="1"/>
          </p:cNvSpPr>
          <p:nvPr>
            <p:ph type="title"/>
          </p:nvPr>
        </p:nvSpPr>
        <p:spPr>
          <a:xfrm>
            <a:off x="1164969" y="3010439"/>
            <a:ext cx="6793919" cy="1329595"/>
          </a:xfrm>
          <a:prstGeom prst="rect">
            <a:avLst/>
          </a:prstGeom>
        </p:spPr>
        <p:txBody>
          <a:bodyPr anchor="b">
            <a:spAutoFit/>
          </a:bodyPr>
          <a:lstStyle>
            <a:lvl1pPr algn="l">
              <a:lnSpc>
                <a:spcPct val="90000"/>
              </a:lnSpc>
              <a:defRPr sz="4800" b="0">
                <a:solidFill>
                  <a:schemeClr val="tx1"/>
                </a:solidFill>
              </a:defRPr>
            </a:lvl1pPr>
          </a:lstStyle>
          <a:p>
            <a:r>
              <a:rPr lang="en-GB"/>
              <a:t>Click to edit Master title style</a:t>
            </a:r>
            <a:endParaRPr lang="en-US"/>
          </a:p>
        </p:txBody>
      </p:sp>
      <p:sp>
        <p:nvSpPr>
          <p:cNvPr id="4" name="Subtitle 2">
            <a:extLst>
              <a:ext uri="{FF2B5EF4-FFF2-40B4-BE49-F238E27FC236}">
                <a16:creationId xmlns:a16="http://schemas.microsoft.com/office/drawing/2014/main" id="{943CDA06-C9ED-C36D-17EC-F76E77CDDAF1}"/>
              </a:ext>
            </a:extLst>
          </p:cNvPr>
          <p:cNvSpPr>
            <a:spLocks noGrp="1"/>
          </p:cNvSpPr>
          <p:nvPr>
            <p:ph type="subTitle" idx="1" hasCustomPrompt="1"/>
          </p:nvPr>
        </p:nvSpPr>
        <p:spPr>
          <a:xfrm>
            <a:off x="1164969" y="4464055"/>
            <a:ext cx="6793919" cy="1092845"/>
          </a:xfrm>
          <a:prstGeom prst="rect">
            <a:avLst/>
          </a:prstGeom>
        </p:spPr>
        <p:txBody>
          <a:bodyPr/>
          <a:lstStyle>
            <a:lvl1pPr marL="0" indent="0" algn="l">
              <a:lnSpc>
                <a:spcPct val="90000"/>
              </a:lnSpc>
              <a:spcAft>
                <a:spcPts val="0"/>
              </a:spcAft>
              <a:buNone/>
              <a:defRPr sz="1800" b="0" i="0" spc="0">
                <a:solidFill>
                  <a:schemeClr val="tx1"/>
                </a:solidFill>
                <a:latin typeface="Graphik Regular" panose="020B0503030202060203" pitchFamily="34"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marL="0" lvl="0" indent="0" algn="l" defTabSz="914377" rtl="0" eaLnBrk="1" latinLnBrk="0" hangingPunct="1">
              <a:lnSpc>
                <a:spcPct val="100000"/>
              </a:lnSpc>
              <a:spcBef>
                <a:spcPts val="0"/>
              </a:spcBef>
              <a:spcAft>
                <a:spcPts val="0"/>
              </a:spcAft>
              <a:buFont typeface="Graphik" panose="020B0604020202020204" pitchFamily="34" charset="0"/>
              <a:buNone/>
            </a:pPr>
            <a:r>
              <a:rPr lang="en-GB"/>
              <a:t>Place subtitle here in </a:t>
            </a:r>
            <a:r>
              <a:rPr lang="en-GB" err="1"/>
              <a:t>Graphik</a:t>
            </a:r>
            <a:r>
              <a:rPr lang="en-GB"/>
              <a:t> regular</a:t>
            </a:r>
            <a:endParaRPr lang="en-US"/>
          </a:p>
        </p:txBody>
      </p:sp>
      <p:sp>
        <p:nvSpPr>
          <p:cNvPr id="5" name="Text Placeholder 16">
            <a:extLst>
              <a:ext uri="{FF2B5EF4-FFF2-40B4-BE49-F238E27FC236}">
                <a16:creationId xmlns:a16="http://schemas.microsoft.com/office/drawing/2014/main" id="{AA2F7D14-6D32-BFE0-46A3-FC32F6787AB8}"/>
              </a:ext>
            </a:extLst>
          </p:cNvPr>
          <p:cNvSpPr>
            <a:spLocks noGrp="1"/>
          </p:cNvSpPr>
          <p:nvPr>
            <p:ph type="body" sz="quarter" idx="12" hasCustomPrompt="1"/>
          </p:nvPr>
        </p:nvSpPr>
        <p:spPr>
          <a:xfrm>
            <a:off x="1171950" y="5674232"/>
            <a:ext cx="3816000" cy="634494"/>
          </a:xfrm>
          <a:prstGeom prst="rect">
            <a:avLst/>
          </a:prstGeom>
        </p:spPr>
        <p:txBody>
          <a:bodyPr anchor="b"/>
          <a:lstStyle>
            <a:lvl1pPr marL="0" indent="0" algn="l" defTabSz="914377" rtl="0" eaLnBrk="1" latinLnBrk="0" hangingPunct="1">
              <a:spcAft>
                <a:spcPts val="0"/>
              </a:spcAft>
              <a:buNone/>
              <a:defRPr lang="en-US" sz="1200" b="0" i="0" kern="1200" dirty="0" smtClean="0">
                <a:solidFill>
                  <a:schemeClr val="tx1"/>
                </a:solidFill>
                <a:latin typeface="Graphik Regular" panose="020B0503030202060203" pitchFamily="34" charset="77"/>
                <a:ea typeface="+mn-ea"/>
                <a:cs typeface="+mn-cs"/>
              </a:defRPr>
            </a:lvl1pPr>
            <a:lvl2pPr marL="0" algn="l" defTabSz="914377" rtl="0" eaLnBrk="1" latinLnBrk="0" hangingPunct="1">
              <a:spcAft>
                <a:spcPts val="0"/>
              </a:spcAft>
              <a:defRPr lang="en-US" sz="1400" b="0" kern="1200" dirty="0" smtClean="0">
                <a:solidFill>
                  <a:schemeClr val="tx1"/>
                </a:solidFill>
                <a:latin typeface="+mn-lt"/>
                <a:ea typeface="+mn-ea"/>
                <a:cs typeface="+mn-cs"/>
              </a:defRPr>
            </a:lvl2pPr>
            <a:lvl3pPr marL="0" algn="l" defTabSz="914377" rtl="0" eaLnBrk="1" latinLnBrk="0" hangingPunct="1">
              <a:spcAft>
                <a:spcPts val="0"/>
              </a:spcAft>
              <a:defRPr lang="en-US" sz="1400" b="0" kern="1200" dirty="0" smtClean="0">
                <a:solidFill>
                  <a:schemeClr val="tx1"/>
                </a:solidFill>
                <a:latin typeface="+mn-lt"/>
                <a:ea typeface="+mn-ea"/>
                <a:cs typeface="+mn-cs"/>
              </a:defRPr>
            </a:lvl3pPr>
            <a:lvl4pPr marL="0" algn="l" defTabSz="914377" rtl="0" eaLnBrk="1" latinLnBrk="0" hangingPunct="1">
              <a:spcAft>
                <a:spcPts val="0"/>
              </a:spcAft>
              <a:defRPr lang="en-US" sz="1400" b="0" kern="1200" dirty="0" smtClean="0">
                <a:solidFill>
                  <a:schemeClr val="tx1"/>
                </a:solidFill>
                <a:latin typeface="+mn-lt"/>
                <a:ea typeface="+mn-ea"/>
                <a:cs typeface="+mn-cs"/>
              </a:defRPr>
            </a:lvl4pPr>
            <a:lvl5pPr marL="0" algn="l" defTabSz="914377"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a:t>
            </a:r>
          </a:p>
        </p:txBody>
      </p:sp>
      <p:pic>
        <p:nvPicPr>
          <p:cNvPr id="7" name="Graphic 6">
            <a:extLst>
              <a:ext uri="{FF2B5EF4-FFF2-40B4-BE49-F238E27FC236}">
                <a16:creationId xmlns:a16="http://schemas.microsoft.com/office/drawing/2014/main" id="{5C605EB9-880B-5555-522A-36B45233B2A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282448" y="568038"/>
            <a:ext cx="3358690" cy="307610"/>
          </a:xfrm>
          <a:prstGeom prst="rect">
            <a:avLst/>
          </a:prstGeom>
        </p:spPr>
      </p:pic>
    </p:spTree>
    <p:extLst>
      <p:ext uri="{BB962C8B-B14F-4D97-AF65-F5344CB8AC3E}">
        <p14:creationId xmlns:p14="http://schemas.microsoft.com/office/powerpoint/2010/main" val="33826421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C35E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Agenda: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561600" y="2187403"/>
            <a:ext cx="3091443" cy="393954"/>
          </a:xfrm>
          <a:prstGeom prst="rect">
            <a:avLst/>
          </a:prstGeom>
        </p:spPr>
        <p:txBody>
          <a:bodyPr anchor="b"/>
          <a:lstStyle>
            <a:lvl1pPr>
              <a:defRPr sz="3200">
                <a:solidFill>
                  <a:schemeClr val="accent2"/>
                </a:solidFill>
              </a:defRPr>
            </a:lvl1pPr>
          </a:lstStyle>
          <a:p>
            <a:r>
              <a:rPr lang="en-GB"/>
              <a:t>Agenda title</a:t>
            </a:r>
            <a:endParaRPr lang="en-US"/>
          </a:p>
        </p:txBody>
      </p:sp>
      <p:sp>
        <p:nvSpPr>
          <p:cNvPr id="29" name="Text Placeholder 3">
            <a:extLst>
              <a:ext uri="{FF2B5EF4-FFF2-40B4-BE49-F238E27FC236}">
                <a16:creationId xmlns:a16="http://schemas.microsoft.com/office/drawing/2014/main" id="{2F4C171E-3D12-FC48-87BB-B5005B4EE338}"/>
              </a:ext>
            </a:extLst>
          </p:cNvPr>
          <p:cNvSpPr>
            <a:spLocks noGrp="1"/>
          </p:cNvSpPr>
          <p:nvPr>
            <p:ph type="body" sz="quarter" idx="31" hasCustomPrompt="1"/>
          </p:nvPr>
        </p:nvSpPr>
        <p:spPr>
          <a:xfrm>
            <a:off x="4426241" y="1371602"/>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8" name="Text Placeholder 4">
            <a:extLst>
              <a:ext uri="{FF2B5EF4-FFF2-40B4-BE49-F238E27FC236}">
                <a16:creationId xmlns:a16="http://schemas.microsoft.com/office/drawing/2014/main" id="{257C0C72-781A-F24F-B1F2-0A290409F1F6}"/>
              </a:ext>
            </a:extLst>
          </p:cNvPr>
          <p:cNvSpPr>
            <a:spLocks noGrp="1"/>
          </p:cNvSpPr>
          <p:nvPr>
            <p:ph type="body" sz="quarter" idx="16" hasCustomPrompt="1"/>
          </p:nvPr>
        </p:nvSpPr>
        <p:spPr>
          <a:xfrm>
            <a:off x="4966974" y="1371602"/>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0" name="Text Placeholder 5">
            <a:extLst>
              <a:ext uri="{FF2B5EF4-FFF2-40B4-BE49-F238E27FC236}">
                <a16:creationId xmlns:a16="http://schemas.microsoft.com/office/drawing/2014/main" id="{E8AE9E02-9423-4748-8AD7-2BBB3B94A799}"/>
              </a:ext>
            </a:extLst>
          </p:cNvPr>
          <p:cNvSpPr>
            <a:spLocks noGrp="1"/>
          </p:cNvSpPr>
          <p:nvPr>
            <p:ph type="body" sz="quarter" idx="32" hasCustomPrompt="1"/>
          </p:nvPr>
        </p:nvSpPr>
        <p:spPr>
          <a:xfrm>
            <a:off x="4426241" y="1976479"/>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57" name="Text Placeholder 6">
            <a:extLst>
              <a:ext uri="{FF2B5EF4-FFF2-40B4-BE49-F238E27FC236}">
                <a16:creationId xmlns:a16="http://schemas.microsoft.com/office/drawing/2014/main" id="{A5D4C4AC-7870-A641-AF65-6F3ECB9DA9CA}"/>
              </a:ext>
            </a:extLst>
          </p:cNvPr>
          <p:cNvSpPr>
            <a:spLocks noGrp="1"/>
          </p:cNvSpPr>
          <p:nvPr>
            <p:ph type="body" sz="quarter" idx="18" hasCustomPrompt="1"/>
          </p:nvPr>
        </p:nvSpPr>
        <p:spPr>
          <a:xfrm>
            <a:off x="4966974" y="1976479"/>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1" name="Text Placeholder 7">
            <a:extLst>
              <a:ext uri="{FF2B5EF4-FFF2-40B4-BE49-F238E27FC236}">
                <a16:creationId xmlns:a16="http://schemas.microsoft.com/office/drawing/2014/main" id="{7C692F47-FBF4-5842-A0CA-4B8B48DE4638}"/>
              </a:ext>
            </a:extLst>
          </p:cNvPr>
          <p:cNvSpPr>
            <a:spLocks noGrp="1"/>
          </p:cNvSpPr>
          <p:nvPr>
            <p:ph type="body" sz="quarter" idx="33" hasCustomPrompt="1"/>
          </p:nvPr>
        </p:nvSpPr>
        <p:spPr>
          <a:xfrm>
            <a:off x="4426241" y="2581358"/>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59" name="Text Placeholder 8">
            <a:extLst>
              <a:ext uri="{FF2B5EF4-FFF2-40B4-BE49-F238E27FC236}">
                <a16:creationId xmlns:a16="http://schemas.microsoft.com/office/drawing/2014/main" id="{9F332AA7-2896-E24E-B21D-90FED54D4335}"/>
              </a:ext>
            </a:extLst>
          </p:cNvPr>
          <p:cNvSpPr>
            <a:spLocks noGrp="1"/>
          </p:cNvSpPr>
          <p:nvPr>
            <p:ph type="body" sz="quarter" idx="20" hasCustomPrompt="1"/>
          </p:nvPr>
        </p:nvSpPr>
        <p:spPr>
          <a:xfrm>
            <a:off x="4966974" y="2581358"/>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2" name="Text Placeholder 9">
            <a:extLst>
              <a:ext uri="{FF2B5EF4-FFF2-40B4-BE49-F238E27FC236}">
                <a16:creationId xmlns:a16="http://schemas.microsoft.com/office/drawing/2014/main" id="{BDE48124-A481-074B-9AD4-22EC49D172D0}"/>
              </a:ext>
            </a:extLst>
          </p:cNvPr>
          <p:cNvSpPr>
            <a:spLocks noGrp="1"/>
          </p:cNvSpPr>
          <p:nvPr>
            <p:ph type="body" sz="quarter" idx="34" hasCustomPrompt="1"/>
          </p:nvPr>
        </p:nvSpPr>
        <p:spPr>
          <a:xfrm>
            <a:off x="4426241" y="3186235"/>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1" name="Text Placeholder 10">
            <a:extLst>
              <a:ext uri="{FF2B5EF4-FFF2-40B4-BE49-F238E27FC236}">
                <a16:creationId xmlns:a16="http://schemas.microsoft.com/office/drawing/2014/main" id="{25D7BCB2-FC6B-2A46-AC11-482A4F731116}"/>
              </a:ext>
            </a:extLst>
          </p:cNvPr>
          <p:cNvSpPr>
            <a:spLocks noGrp="1"/>
          </p:cNvSpPr>
          <p:nvPr>
            <p:ph type="body" sz="quarter" idx="22" hasCustomPrompt="1"/>
          </p:nvPr>
        </p:nvSpPr>
        <p:spPr>
          <a:xfrm>
            <a:off x="4966974" y="3186235"/>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3" name="Text Placeholder 11">
            <a:extLst>
              <a:ext uri="{FF2B5EF4-FFF2-40B4-BE49-F238E27FC236}">
                <a16:creationId xmlns:a16="http://schemas.microsoft.com/office/drawing/2014/main" id="{98E2B4B4-ED02-4945-B581-1A8D48D031AA}"/>
              </a:ext>
            </a:extLst>
          </p:cNvPr>
          <p:cNvSpPr>
            <a:spLocks noGrp="1"/>
          </p:cNvSpPr>
          <p:nvPr>
            <p:ph type="body" sz="quarter" idx="35" hasCustomPrompt="1"/>
          </p:nvPr>
        </p:nvSpPr>
        <p:spPr>
          <a:xfrm>
            <a:off x="4426241" y="3791114"/>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3" name="Text Placeholder 12">
            <a:extLst>
              <a:ext uri="{FF2B5EF4-FFF2-40B4-BE49-F238E27FC236}">
                <a16:creationId xmlns:a16="http://schemas.microsoft.com/office/drawing/2014/main" id="{FD74906C-72A4-CF4A-A4F6-B28AE864B9B7}"/>
              </a:ext>
            </a:extLst>
          </p:cNvPr>
          <p:cNvSpPr>
            <a:spLocks noGrp="1"/>
          </p:cNvSpPr>
          <p:nvPr>
            <p:ph type="body" sz="quarter" idx="24" hasCustomPrompt="1"/>
          </p:nvPr>
        </p:nvSpPr>
        <p:spPr>
          <a:xfrm>
            <a:off x="4966974" y="3791114"/>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4" name="Text Placeholder 13">
            <a:extLst>
              <a:ext uri="{FF2B5EF4-FFF2-40B4-BE49-F238E27FC236}">
                <a16:creationId xmlns:a16="http://schemas.microsoft.com/office/drawing/2014/main" id="{B70B7DFE-5DE8-0F42-BF3C-DA43110C0D0E}"/>
              </a:ext>
            </a:extLst>
          </p:cNvPr>
          <p:cNvSpPr>
            <a:spLocks noGrp="1"/>
          </p:cNvSpPr>
          <p:nvPr>
            <p:ph type="body" sz="quarter" idx="36" hasCustomPrompt="1"/>
          </p:nvPr>
        </p:nvSpPr>
        <p:spPr>
          <a:xfrm>
            <a:off x="4426241" y="4395991"/>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5" name="Text Placeholder 14">
            <a:extLst>
              <a:ext uri="{FF2B5EF4-FFF2-40B4-BE49-F238E27FC236}">
                <a16:creationId xmlns:a16="http://schemas.microsoft.com/office/drawing/2014/main" id="{F28AA3EC-0083-2742-A4D0-0B32569FD766}"/>
              </a:ext>
            </a:extLst>
          </p:cNvPr>
          <p:cNvSpPr>
            <a:spLocks noGrp="1"/>
          </p:cNvSpPr>
          <p:nvPr>
            <p:ph type="body" sz="quarter" idx="26" hasCustomPrompt="1"/>
          </p:nvPr>
        </p:nvSpPr>
        <p:spPr>
          <a:xfrm>
            <a:off x="4966974" y="4395991"/>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5" name="Text Placeholder 15">
            <a:extLst>
              <a:ext uri="{FF2B5EF4-FFF2-40B4-BE49-F238E27FC236}">
                <a16:creationId xmlns:a16="http://schemas.microsoft.com/office/drawing/2014/main" id="{D63FCDAD-F7F9-774F-8EC9-A0777820ED0F}"/>
              </a:ext>
            </a:extLst>
          </p:cNvPr>
          <p:cNvSpPr>
            <a:spLocks noGrp="1"/>
          </p:cNvSpPr>
          <p:nvPr>
            <p:ph type="body" sz="quarter" idx="37" hasCustomPrompt="1"/>
          </p:nvPr>
        </p:nvSpPr>
        <p:spPr>
          <a:xfrm>
            <a:off x="4426241" y="5000870"/>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7" name="Text Placeholder 16">
            <a:extLst>
              <a:ext uri="{FF2B5EF4-FFF2-40B4-BE49-F238E27FC236}">
                <a16:creationId xmlns:a16="http://schemas.microsoft.com/office/drawing/2014/main" id="{D46DA866-B19E-684E-8A23-EEA295487841}"/>
              </a:ext>
            </a:extLst>
          </p:cNvPr>
          <p:cNvSpPr>
            <a:spLocks noGrp="1"/>
          </p:cNvSpPr>
          <p:nvPr>
            <p:ph type="body" sz="quarter" idx="28" hasCustomPrompt="1"/>
          </p:nvPr>
        </p:nvSpPr>
        <p:spPr>
          <a:xfrm>
            <a:off x="4966974" y="5000870"/>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6" name="Text Placeholder 17">
            <a:extLst>
              <a:ext uri="{FF2B5EF4-FFF2-40B4-BE49-F238E27FC236}">
                <a16:creationId xmlns:a16="http://schemas.microsoft.com/office/drawing/2014/main" id="{AE66CCF5-C5F4-5645-A851-E4A7D572FDA7}"/>
              </a:ext>
            </a:extLst>
          </p:cNvPr>
          <p:cNvSpPr>
            <a:spLocks noGrp="1"/>
          </p:cNvSpPr>
          <p:nvPr>
            <p:ph type="body" sz="quarter" idx="38" hasCustomPrompt="1"/>
          </p:nvPr>
        </p:nvSpPr>
        <p:spPr>
          <a:xfrm>
            <a:off x="4426241" y="5605747"/>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9" name="Text Placeholder 18">
            <a:extLst>
              <a:ext uri="{FF2B5EF4-FFF2-40B4-BE49-F238E27FC236}">
                <a16:creationId xmlns:a16="http://schemas.microsoft.com/office/drawing/2014/main" id="{A4A135E2-DF01-5543-BA57-DFBCCC446A3A}"/>
              </a:ext>
            </a:extLst>
          </p:cNvPr>
          <p:cNvSpPr>
            <a:spLocks noGrp="1"/>
          </p:cNvSpPr>
          <p:nvPr>
            <p:ph type="body" sz="quarter" idx="30" hasCustomPrompt="1"/>
          </p:nvPr>
        </p:nvSpPr>
        <p:spPr>
          <a:xfrm>
            <a:off x="4966974" y="5605747"/>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4" name="Text Placeholder 19">
            <a:extLst>
              <a:ext uri="{FF2B5EF4-FFF2-40B4-BE49-F238E27FC236}">
                <a16:creationId xmlns:a16="http://schemas.microsoft.com/office/drawing/2014/main" id="{ED51288A-4DF8-0D4F-8BBC-90AE60B66177}"/>
              </a:ext>
            </a:extLst>
          </p:cNvPr>
          <p:cNvSpPr>
            <a:spLocks noGrp="1"/>
          </p:cNvSpPr>
          <p:nvPr>
            <p:ph type="body" sz="quarter" idx="47" hasCustomPrompt="1"/>
          </p:nvPr>
        </p:nvSpPr>
        <p:spPr>
          <a:xfrm>
            <a:off x="8317231" y="1371602"/>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86" name="Text Placeholder 20">
            <a:extLst>
              <a:ext uri="{FF2B5EF4-FFF2-40B4-BE49-F238E27FC236}">
                <a16:creationId xmlns:a16="http://schemas.microsoft.com/office/drawing/2014/main" id="{C10680BC-1106-B24D-A63E-02912A27325E}"/>
              </a:ext>
            </a:extLst>
          </p:cNvPr>
          <p:cNvSpPr>
            <a:spLocks noGrp="1"/>
          </p:cNvSpPr>
          <p:nvPr>
            <p:ph type="body" sz="quarter" idx="39" hasCustomPrompt="1"/>
          </p:nvPr>
        </p:nvSpPr>
        <p:spPr>
          <a:xfrm>
            <a:off x="8857963" y="1371602"/>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5" name="Text Placeholder 21">
            <a:extLst>
              <a:ext uri="{FF2B5EF4-FFF2-40B4-BE49-F238E27FC236}">
                <a16:creationId xmlns:a16="http://schemas.microsoft.com/office/drawing/2014/main" id="{B55123CE-2705-2A4C-88D5-5BEECF04606C}"/>
              </a:ext>
            </a:extLst>
          </p:cNvPr>
          <p:cNvSpPr>
            <a:spLocks noGrp="1"/>
          </p:cNvSpPr>
          <p:nvPr>
            <p:ph type="body" sz="quarter" idx="48" hasCustomPrompt="1"/>
          </p:nvPr>
        </p:nvSpPr>
        <p:spPr>
          <a:xfrm>
            <a:off x="8317231" y="1976479"/>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87" name="Text Placeholder 22">
            <a:extLst>
              <a:ext uri="{FF2B5EF4-FFF2-40B4-BE49-F238E27FC236}">
                <a16:creationId xmlns:a16="http://schemas.microsoft.com/office/drawing/2014/main" id="{194D437D-E8B7-694E-B60A-5A3D6E811713}"/>
              </a:ext>
            </a:extLst>
          </p:cNvPr>
          <p:cNvSpPr>
            <a:spLocks noGrp="1"/>
          </p:cNvSpPr>
          <p:nvPr>
            <p:ph type="body" sz="quarter" idx="40" hasCustomPrompt="1"/>
          </p:nvPr>
        </p:nvSpPr>
        <p:spPr>
          <a:xfrm>
            <a:off x="8857963" y="1976479"/>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6" name="Text Placeholder 23">
            <a:extLst>
              <a:ext uri="{FF2B5EF4-FFF2-40B4-BE49-F238E27FC236}">
                <a16:creationId xmlns:a16="http://schemas.microsoft.com/office/drawing/2014/main" id="{95340386-A048-C64F-B858-E874FB9006DC}"/>
              </a:ext>
            </a:extLst>
          </p:cNvPr>
          <p:cNvSpPr>
            <a:spLocks noGrp="1"/>
          </p:cNvSpPr>
          <p:nvPr>
            <p:ph type="body" sz="quarter" idx="49" hasCustomPrompt="1"/>
          </p:nvPr>
        </p:nvSpPr>
        <p:spPr>
          <a:xfrm>
            <a:off x="8317231" y="2581358"/>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88" name="Text Placeholder 24">
            <a:extLst>
              <a:ext uri="{FF2B5EF4-FFF2-40B4-BE49-F238E27FC236}">
                <a16:creationId xmlns:a16="http://schemas.microsoft.com/office/drawing/2014/main" id="{D743CFF4-B173-B648-86A6-5021F5FB8C07}"/>
              </a:ext>
            </a:extLst>
          </p:cNvPr>
          <p:cNvSpPr>
            <a:spLocks noGrp="1"/>
          </p:cNvSpPr>
          <p:nvPr>
            <p:ph type="body" sz="quarter" idx="41" hasCustomPrompt="1"/>
          </p:nvPr>
        </p:nvSpPr>
        <p:spPr>
          <a:xfrm>
            <a:off x="8857963" y="2581358"/>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7" name="Text Placeholder 25">
            <a:extLst>
              <a:ext uri="{FF2B5EF4-FFF2-40B4-BE49-F238E27FC236}">
                <a16:creationId xmlns:a16="http://schemas.microsoft.com/office/drawing/2014/main" id="{389D3522-38D0-6A46-B023-28998ECDD0FA}"/>
              </a:ext>
            </a:extLst>
          </p:cNvPr>
          <p:cNvSpPr>
            <a:spLocks noGrp="1"/>
          </p:cNvSpPr>
          <p:nvPr>
            <p:ph type="body" sz="quarter" idx="50" hasCustomPrompt="1"/>
          </p:nvPr>
        </p:nvSpPr>
        <p:spPr>
          <a:xfrm>
            <a:off x="8317231" y="3186235"/>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89" name="Text Placeholder 26">
            <a:extLst>
              <a:ext uri="{FF2B5EF4-FFF2-40B4-BE49-F238E27FC236}">
                <a16:creationId xmlns:a16="http://schemas.microsoft.com/office/drawing/2014/main" id="{67B9EDF9-023B-A84C-B540-ABBA3E3BA5C0}"/>
              </a:ext>
            </a:extLst>
          </p:cNvPr>
          <p:cNvSpPr>
            <a:spLocks noGrp="1"/>
          </p:cNvSpPr>
          <p:nvPr>
            <p:ph type="body" sz="quarter" idx="42" hasCustomPrompt="1"/>
          </p:nvPr>
        </p:nvSpPr>
        <p:spPr>
          <a:xfrm>
            <a:off x="8857963" y="3186235"/>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8" name="Text Placeholder 27">
            <a:extLst>
              <a:ext uri="{FF2B5EF4-FFF2-40B4-BE49-F238E27FC236}">
                <a16:creationId xmlns:a16="http://schemas.microsoft.com/office/drawing/2014/main" id="{DFF1DA35-A5DD-8E48-B33F-D2FC79AD9AF0}"/>
              </a:ext>
            </a:extLst>
          </p:cNvPr>
          <p:cNvSpPr>
            <a:spLocks noGrp="1"/>
          </p:cNvSpPr>
          <p:nvPr>
            <p:ph type="body" sz="quarter" idx="51" hasCustomPrompt="1"/>
          </p:nvPr>
        </p:nvSpPr>
        <p:spPr>
          <a:xfrm>
            <a:off x="8317231" y="3791114"/>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0" name="Text Placeholder 28">
            <a:extLst>
              <a:ext uri="{FF2B5EF4-FFF2-40B4-BE49-F238E27FC236}">
                <a16:creationId xmlns:a16="http://schemas.microsoft.com/office/drawing/2014/main" id="{EA82EDEB-3F03-7A48-BC36-8C7437083F46}"/>
              </a:ext>
            </a:extLst>
          </p:cNvPr>
          <p:cNvSpPr>
            <a:spLocks noGrp="1"/>
          </p:cNvSpPr>
          <p:nvPr>
            <p:ph type="body" sz="quarter" idx="43" hasCustomPrompt="1"/>
          </p:nvPr>
        </p:nvSpPr>
        <p:spPr>
          <a:xfrm>
            <a:off x="8857963" y="3791114"/>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9" name="Text Placeholder 29">
            <a:extLst>
              <a:ext uri="{FF2B5EF4-FFF2-40B4-BE49-F238E27FC236}">
                <a16:creationId xmlns:a16="http://schemas.microsoft.com/office/drawing/2014/main" id="{2DD1FA43-908E-6A4A-8D78-19F781C138B2}"/>
              </a:ext>
            </a:extLst>
          </p:cNvPr>
          <p:cNvSpPr>
            <a:spLocks noGrp="1"/>
          </p:cNvSpPr>
          <p:nvPr>
            <p:ph type="body" sz="quarter" idx="52" hasCustomPrompt="1"/>
          </p:nvPr>
        </p:nvSpPr>
        <p:spPr>
          <a:xfrm>
            <a:off x="8317231" y="4395991"/>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1" name="Text Placeholder 30">
            <a:extLst>
              <a:ext uri="{FF2B5EF4-FFF2-40B4-BE49-F238E27FC236}">
                <a16:creationId xmlns:a16="http://schemas.microsoft.com/office/drawing/2014/main" id="{8D7A3AD2-4413-D941-B944-D1D235AC6689}"/>
              </a:ext>
            </a:extLst>
          </p:cNvPr>
          <p:cNvSpPr>
            <a:spLocks noGrp="1"/>
          </p:cNvSpPr>
          <p:nvPr>
            <p:ph type="body" sz="quarter" idx="44" hasCustomPrompt="1"/>
          </p:nvPr>
        </p:nvSpPr>
        <p:spPr>
          <a:xfrm>
            <a:off x="8857963" y="4395991"/>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100" name="Text Placeholder 31">
            <a:extLst>
              <a:ext uri="{FF2B5EF4-FFF2-40B4-BE49-F238E27FC236}">
                <a16:creationId xmlns:a16="http://schemas.microsoft.com/office/drawing/2014/main" id="{B42DF6FB-CEA5-344B-B42D-A5B8AF0712F6}"/>
              </a:ext>
            </a:extLst>
          </p:cNvPr>
          <p:cNvSpPr>
            <a:spLocks noGrp="1"/>
          </p:cNvSpPr>
          <p:nvPr>
            <p:ph type="body" sz="quarter" idx="53" hasCustomPrompt="1"/>
          </p:nvPr>
        </p:nvSpPr>
        <p:spPr>
          <a:xfrm>
            <a:off x="8317231" y="5000870"/>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2" name="Text Placeholder 32">
            <a:extLst>
              <a:ext uri="{FF2B5EF4-FFF2-40B4-BE49-F238E27FC236}">
                <a16:creationId xmlns:a16="http://schemas.microsoft.com/office/drawing/2014/main" id="{F5014509-24B5-6040-8686-31A95601E0B3}"/>
              </a:ext>
            </a:extLst>
          </p:cNvPr>
          <p:cNvSpPr>
            <a:spLocks noGrp="1"/>
          </p:cNvSpPr>
          <p:nvPr>
            <p:ph type="body" sz="quarter" idx="45" hasCustomPrompt="1"/>
          </p:nvPr>
        </p:nvSpPr>
        <p:spPr>
          <a:xfrm>
            <a:off x="8857963" y="5000870"/>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101" name="Text Placeholder 33">
            <a:extLst>
              <a:ext uri="{FF2B5EF4-FFF2-40B4-BE49-F238E27FC236}">
                <a16:creationId xmlns:a16="http://schemas.microsoft.com/office/drawing/2014/main" id="{DD7618EA-1B4E-9D4F-BE9D-ED39BC26377B}"/>
              </a:ext>
            </a:extLst>
          </p:cNvPr>
          <p:cNvSpPr>
            <a:spLocks noGrp="1"/>
          </p:cNvSpPr>
          <p:nvPr>
            <p:ph type="body" sz="quarter" idx="54" hasCustomPrompt="1"/>
          </p:nvPr>
        </p:nvSpPr>
        <p:spPr>
          <a:xfrm>
            <a:off x="8317231" y="5605747"/>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accent2"/>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3" name="Text Placeholder 34">
            <a:extLst>
              <a:ext uri="{FF2B5EF4-FFF2-40B4-BE49-F238E27FC236}">
                <a16:creationId xmlns:a16="http://schemas.microsoft.com/office/drawing/2014/main" id="{02B9D5CB-DA36-724C-A996-6331344816A3}"/>
              </a:ext>
            </a:extLst>
          </p:cNvPr>
          <p:cNvSpPr>
            <a:spLocks noGrp="1"/>
          </p:cNvSpPr>
          <p:nvPr>
            <p:ph type="body" sz="quarter" idx="46" hasCustomPrompt="1"/>
          </p:nvPr>
        </p:nvSpPr>
        <p:spPr>
          <a:xfrm>
            <a:off x="8857963" y="5605747"/>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cxnSp>
        <p:nvCxnSpPr>
          <p:cNvPr id="4" name="Straight Connector 3">
            <a:extLst>
              <a:ext uri="{FF2B5EF4-FFF2-40B4-BE49-F238E27FC236}">
                <a16:creationId xmlns:a16="http://schemas.microsoft.com/office/drawing/2014/main" id="{D72EABDE-2DC7-B441-8D65-EC926DD10B85}"/>
              </a:ext>
              <a:ext uri="{C183D7F6-B498-43B3-948B-1728B52AA6E4}">
                <adec:decorative xmlns:adec="http://schemas.microsoft.com/office/drawing/2017/decorative" val="1"/>
              </a:ext>
            </a:extLst>
          </p:cNvPr>
          <p:cNvCxnSpPr/>
          <p:nvPr userDrawn="1"/>
        </p:nvCxnSpPr>
        <p:spPr>
          <a:xfrm>
            <a:off x="4045241" y="1371603"/>
            <a:ext cx="0" cy="4719487"/>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B01AB161-4BFB-138B-C93C-DFFFE563CF59}"/>
              </a:ext>
            </a:extLst>
          </p:cNvPr>
          <p:cNvSpPr>
            <a:spLocks noGrp="1"/>
          </p:cNvSpPr>
          <p:nvPr>
            <p:ph type="body" sz="quarter" idx="14" hasCustomPrompt="1"/>
          </p:nvPr>
        </p:nvSpPr>
        <p:spPr>
          <a:xfrm>
            <a:off x="561600" y="2745679"/>
            <a:ext cx="3091443" cy="2415468"/>
          </a:xfrm>
          <a:prstGeom prst="rect">
            <a:avLst/>
          </a:prstGeom>
        </p:spPr>
        <p:txBody>
          <a:bodyPr/>
          <a:lstStyle>
            <a:lvl1pPr marL="0" indent="0">
              <a:lnSpc>
                <a:spcPct val="90000"/>
              </a:lnSpc>
              <a:buNone/>
              <a:defRPr sz="1600" b="0" i="0">
                <a:solidFill>
                  <a:schemeClr val="tx1"/>
                </a:solidFill>
                <a:latin typeface="Graphik Regular" panose="020B0503030202060203" pitchFamily="34" charset="77"/>
              </a:defRPr>
            </a:lvl1pPr>
            <a:lvl2pPr marL="0" indent="0">
              <a:buNone/>
              <a:defRPr sz="1800"/>
            </a:lvl2pPr>
            <a:lvl3pPr marL="228594">
              <a:buFont typeface="Graphik" panose="020B0604020202020204" pitchFamily="34" charset="0"/>
              <a:buChar char="•"/>
              <a:defRPr sz="1800"/>
            </a:lvl3pPr>
            <a:lvl4pPr marL="457189">
              <a:buFont typeface="Graphik"/>
              <a:buChar char="–"/>
              <a:defRPr sz="1600"/>
            </a:lvl4pPr>
            <a:lvl5pPr marL="685783">
              <a:buFont typeface="Graphik" panose="020B0604020202020204" pitchFamily="34" charset="0"/>
              <a:buChar char="•"/>
              <a:defRPr sz="1600"/>
            </a:lvl5pPr>
          </a:lstStyle>
          <a:p>
            <a:pPr lvl="0"/>
            <a:r>
              <a:rPr lang="en-GB"/>
              <a:t>Place subtitle here in </a:t>
            </a:r>
            <a:r>
              <a:rPr lang="en-GB" err="1"/>
              <a:t>Graphik</a:t>
            </a:r>
            <a:r>
              <a:rPr lang="en-GB"/>
              <a:t> regular</a:t>
            </a:r>
            <a:endParaRPr lang="en-US"/>
          </a:p>
        </p:txBody>
      </p:sp>
      <p:sp>
        <p:nvSpPr>
          <p:cNvPr id="5" name="Slide Number Placeholder 4">
            <a:extLst>
              <a:ext uri="{FF2B5EF4-FFF2-40B4-BE49-F238E27FC236}">
                <a16:creationId xmlns:a16="http://schemas.microsoft.com/office/drawing/2014/main" id="{5AA5D0AA-D3A7-8B26-ED2E-A0EE2ADD673D}"/>
              </a:ext>
            </a:extLst>
          </p:cNvPr>
          <p:cNvSpPr>
            <a:spLocks noGrp="1"/>
          </p:cNvSpPr>
          <p:nvPr>
            <p:ph type="sldNum" sz="quarter" idx="5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6" name="GTS_Purple">
            <a:extLst>
              <a:ext uri="{FF2B5EF4-FFF2-40B4-BE49-F238E27FC236}">
                <a16:creationId xmlns:a16="http://schemas.microsoft.com/office/drawing/2014/main" id="{71F14989-0D7D-162A-A6B0-8206970489B1}"/>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3" name="copyright">
            <a:extLst>
              <a:ext uri="{FF2B5EF4-FFF2-40B4-BE49-F238E27FC236}">
                <a16:creationId xmlns:a16="http://schemas.microsoft.com/office/drawing/2014/main" id="{49E6F88A-E32C-49C3-719A-D369BCA0B65B}"/>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1735967054"/>
      </p:ext>
    </p:extLst>
  </p:cSld>
  <p:clrMapOvr>
    <a:overrideClrMapping bg1="dk1" tx1="lt1" bg2="dk2" tx2="lt2" accent1="accent1" accent2="accent2" accent3="accent3" accent4="accent4" accent5="accent5" accent6="accent6" hlink="hlink" folHlink="folHlink"/>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Content: 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215616-27C6-76EE-5488-166BFD01211E}"/>
              </a:ext>
            </a:extLst>
          </p:cNvPr>
          <p:cNvSpPr>
            <a:spLocks noGrp="1"/>
          </p:cNvSpPr>
          <p:nvPr>
            <p:ph type="title"/>
          </p:nvPr>
        </p:nvSpPr>
        <p:spPr>
          <a:xfrm>
            <a:off x="556467" y="572600"/>
            <a:ext cx="11084672" cy="393954"/>
          </a:xfrm>
        </p:spPr>
        <p:txBody>
          <a:bodyPr/>
          <a:lstStyle/>
          <a:p>
            <a:r>
              <a:rPr lang="en-US"/>
              <a:t>Click to edit Master title style</a:t>
            </a:r>
          </a:p>
        </p:txBody>
      </p:sp>
    </p:spTree>
    <p:extLst>
      <p:ext uri="{BB962C8B-B14F-4D97-AF65-F5344CB8AC3E}">
        <p14:creationId xmlns:p14="http://schemas.microsoft.com/office/powerpoint/2010/main" val="40822882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Agenda: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561600" y="2187403"/>
            <a:ext cx="3091443" cy="393954"/>
          </a:xfrm>
          <a:prstGeom prst="rect">
            <a:avLst/>
          </a:prstGeom>
        </p:spPr>
        <p:txBody>
          <a:bodyPr anchor="b"/>
          <a:lstStyle>
            <a:lvl1pPr>
              <a:defRPr sz="3200">
                <a:solidFill>
                  <a:schemeClr val="accent2"/>
                </a:solidFill>
              </a:defRPr>
            </a:lvl1pPr>
          </a:lstStyle>
          <a:p>
            <a:r>
              <a:rPr lang="en-GB"/>
              <a:t>Agenda title</a:t>
            </a:r>
            <a:endParaRPr lang="en-US"/>
          </a:p>
        </p:txBody>
      </p:sp>
      <p:sp>
        <p:nvSpPr>
          <p:cNvPr id="29" name="Text Placeholder 3">
            <a:extLst>
              <a:ext uri="{FF2B5EF4-FFF2-40B4-BE49-F238E27FC236}">
                <a16:creationId xmlns:a16="http://schemas.microsoft.com/office/drawing/2014/main" id="{2F4C171E-3D12-FC48-87BB-B5005B4EE338}"/>
              </a:ext>
            </a:extLst>
          </p:cNvPr>
          <p:cNvSpPr>
            <a:spLocks noGrp="1"/>
          </p:cNvSpPr>
          <p:nvPr>
            <p:ph type="body" sz="quarter" idx="31" hasCustomPrompt="1"/>
          </p:nvPr>
        </p:nvSpPr>
        <p:spPr>
          <a:xfrm>
            <a:off x="4426241" y="1371602"/>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8" name="Text Placeholder 4">
            <a:extLst>
              <a:ext uri="{FF2B5EF4-FFF2-40B4-BE49-F238E27FC236}">
                <a16:creationId xmlns:a16="http://schemas.microsoft.com/office/drawing/2014/main" id="{257C0C72-781A-F24F-B1F2-0A290409F1F6}"/>
              </a:ext>
            </a:extLst>
          </p:cNvPr>
          <p:cNvSpPr>
            <a:spLocks noGrp="1"/>
          </p:cNvSpPr>
          <p:nvPr>
            <p:ph type="body" sz="quarter" idx="16" hasCustomPrompt="1"/>
          </p:nvPr>
        </p:nvSpPr>
        <p:spPr>
          <a:xfrm>
            <a:off x="4966974" y="1371602"/>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0" name="Text Placeholder 5">
            <a:extLst>
              <a:ext uri="{FF2B5EF4-FFF2-40B4-BE49-F238E27FC236}">
                <a16:creationId xmlns:a16="http://schemas.microsoft.com/office/drawing/2014/main" id="{E8AE9E02-9423-4748-8AD7-2BBB3B94A799}"/>
              </a:ext>
            </a:extLst>
          </p:cNvPr>
          <p:cNvSpPr>
            <a:spLocks noGrp="1"/>
          </p:cNvSpPr>
          <p:nvPr>
            <p:ph type="body" sz="quarter" idx="32" hasCustomPrompt="1"/>
          </p:nvPr>
        </p:nvSpPr>
        <p:spPr>
          <a:xfrm>
            <a:off x="4426241" y="1976479"/>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57" name="Text Placeholder 6">
            <a:extLst>
              <a:ext uri="{FF2B5EF4-FFF2-40B4-BE49-F238E27FC236}">
                <a16:creationId xmlns:a16="http://schemas.microsoft.com/office/drawing/2014/main" id="{A5D4C4AC-7870-A641-AF65-6F3ECB9DA9CA}"/>
              </a:ext>
            </a:extLst>
          </p:cNvPr>
          <p:cNvSpPr>
            <a:spLocks noGrp="1"/>
          </p:cNvSpPr>
          <p:nvPr>
            <p:ph type="body" sz="quarter" idx="18" hasCustomPrompt="1"/>
          </p:nvPr>
        </p:nvSpPr>
        <p:spPr>
          <a:xfrm>
            <a:off x="4966974" y="1976479"/>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1" name="Text Placeholder 7">
            <a:extLst>
              <a:ext uri="{FF2B5EF4-FFF2-40B4-BE49-F238E27FC236}">
                <a16:creationId xmlns:a16="http://schemas.microsoft.com/office/drawing/2014/main" id="{7C692F47-FBF4-5842-A0CA-4B8B48DE4638}"/>
              </a:ext>
            </a:extLst>
          </p:cNvPr>
          <p:cNvSpPr>
            <a:spLocks noGrp="1"/>
          </p:cNvSpPr>
          <p:nvPr>
            <p:ph type="body" sz="quarter" idx="33" hasCustomPrompt="1"/>
          </p:nvPr>
        </p:nvSpPr>
        <p:spPr>
          <a:xfrm>
            <a:off x="4426241" y="2581358"/>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59" name="Text Placeholder 8">
            <a:extLst>
              <a:ext uri="{FF2B5EF4-FFF2-40B4-BE49-F238E27FC236}">
                <a16:creationId xmlns:a16="http://schemas.microsoft.com/office/drawing/2014/main" id="{9F332AA7-2896-E24E-B21D-90FED54D4335}"/>
              </a:ext>
            </a:extLst>
          </p:cNvPr>
          <p:cNvSpPr>
            <a:spLocks noGrp="1"/>
          </p:cNvSpPr>
          <p:nvPr>
            <p:ph type="body" sz="quarter" idx="20" hasCustomPrompt="1"/>
          </p:nvPr>
        </p:nvSpPr>
        <p:spPr>
          <a:xfrm>
            <a:off x="4966974" y="2581358"/>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2" name="Text Placeholder 9">
            <a:extLst>
              <a:ext uri="{FF2B5EF4-FFF2-40B4-BE49-F238E27FC236}">
                <a16:creationId xmlns:a16="http://schemas.microsoft.com/office/drawing/2014/main" id="{BDE48124-A481-074B-9AD4-22EC49D172D0}"/>
              </a:ext>
            </a:extLst>
          </p:cNvPr>
          <p:cNvSpPr>
            <a:spLocks noGrp="1"/>
          </p:cNvSpPr>
          <p:nvPr>
            <p:ph type="body" sz="quarter" idx="34" hasCustomPrompt="1"/>
          </p:nvPr>
        </p:nvSpPr>
        <p:spPr>
          <a:xfrm>
            <a:off x="4426241" y="3186235"/>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1" name="Text Placeholder 10">
            <a:extLst>
              <a:ext uri="{FF2B5EF4-FFF2-40B4-BE49-F238E27FC236}">
                <a16:creationId xmlns:a16="http://schemas.microsoft.com/office/drawing/2014/main" id="{25D7BCB2-FC6B-2A46-AC11-482A4F731116}"/>
              </a:ext>
            </a:extLst>
          </p:cNvPr>
          <p:cNvSpPr>
            <a:spLocks noGrp="1"/>
          </p:cNvSpPr>
          <p:nvPr>
            <p:ph type="body" sz="quarter" idx="22" hasCustomPrompt="1"/>
          </p:nvPr>
        </p:nvSpPr>
        <p:spPr>
          <a:xfrm>
            <a:off x="4966974" y="3186235"/>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3" name="Text Placeholder 11">
            <a:extLst>
              <a:ext uri="{FF2B5EF4-FFF2-40B4-BE49-F238E27FC236}">
                <a16:creationId xmlns:a16="http://schemas.microsoft.com/office/drawing/2014/main" id="{98E2B4B4-ED02-4945-B581-1A8D48D031AA}"/>
              </a:ext>
            </a:extLst>
          </p:cNvPr>
          <p:cNvSpPr>
            <a:spLocks noGrp="1"/>
          </p:cNvSpPr>
          <p:nvPr>
            <p:ph type="body" sz="quarter" idx="35" hasCustomPrompt="1"/>
          </p:nvPr>
        </p:nvSpPr>
        <p:spPr>
          <a:xfrm>
            <a:off x="4426241" y="3791114"/>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3" name="Text Placeholder 12">
            <a:extLst>
              <a:ext uri="{FF2B5EF4-FFF2-40B4-BE49-F238E27FC236}">
                <a16:creationId xmlns:a16="http://schemas.microsoft.com/office/drawing/2014/main" id="{FD74906C-72A4-CF4A-A4F6-B28AE864B9B7}"/>
              </a:ext>
            </a:extLst>
          </p:cNvPr>
          <p:cNvSpPr>
            <a:spLocks noGrp="1"/>
          </p:cNvSpPr>
          <p:nvPr>
            <p:ph type="body" sz="quarter" idx="24" hasCustomPrompt="1"/>
          </p:nvPr>
        </p:nvSpPr>
        <p:spPr>
          <a:xfrm>
            <a:off x="4966974" y="3791114"/>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4" name="Text Placeholder 13">
            <a:extLst>
              <a:ext uri="{FF2B5EF4-FFF2-40B4-BE49-F238E27FC236}">
                <a16:creationId xmlns:a16="http://schemas.microsoft.com/office/drawing/2014/main" id="{B70B7DFE-5DE8-0F42-BF3C-DA43110C0D0E}"/>
              </a:ext>
            </a:extLst>
          </p:cNvPr>
          <p:cNvSpPr>
            <a:spLocks noGrp="1"/>
          </p:cNvSpPr>
          <p:nvPr>
            <p:ph type="body" sz="quarter" idx="36" hasCustomPrompt="1"/>
          </p:nvPr>
        </p:nvSpPr>
        <p:spPr>
          <a:xfrm>
            <a:off x="4426241" y="4395991"/>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5" name="Text Placeholder 14">
            <a:extLst>
              <a:ext uri="{FF2B5EF4-FFF2-40B4-BE49-F238E27FC236}">
                <a16:creationId xmlns:a16="http://schemas.microsoft.com/office/drawing/2014/main" id="{F28AA3EC-0083-2742-A4D0-0B32569FD766}"/>
              </a:ext>
            </a:extLst>
          </p:cNvPr>
          <p:cNvSpPr>
            <a:spLocks noGrp="1"/>
          </p:cNvSpPr>
          <p:nvPr>
            <p:ph type="body" sz="quarter" idx="26" hasCustomPrompt="1"/>
          </p:nvPr>
        </p:nvSpPr>
        <p:spPr>
          <a:xfrm>
            <a:off x="4966974" y="4395991"/>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5" name="Text Placeholder 15">
            <a:extLst>
              <a:ext uri="{FF2B5EF4-FFF2-40B4-BE49-F238E27FC236}">
                <a16:creationId xmlns:a16="http://schemas.microsoft.com/office/drawing/2014/main" id="{D63FCDAD-F7F9-774F-8EC9-A0777820ED0F}"/>
              </a:ext>
            </a:extLst>
          </p:cNvPr>
          <p:cNvSpPr>
            <a:spLocks noGrp="1"/>
          </p:cNvSpPr>
          <p:nvPr>
            <p:ph type="body" sz="quarter" idx="37" hasCustomPrompt="1"/>
          </p:nvPr>
        </p:nvSpPr>
        <p:spPr>
          <a:xfrm>
            <a:off x="4426241" y="5000870"/>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7" name="Text Placeholder 16">
            <a:extLst>
              <a:ext uri="{FF2B5EF4-FFF2-40B4-BE49-F238E27FC236}">
                <a16:creationId xmlns:a16="http://schemas.microsoft.com/office/drawing/2014/main" id="{D46DA866-B19E-684E-8A23-EEA295487841}"/>
              </a:ext>
            </a:extLst>
          </p:cNvPr>
          <p:cNvSpPr>
            <a:spLocks noGrp="1"/>
          </p:cNvSpPr>
          <p:nvPr>
            <p:ph type="body" sz="quarter" idx="28" hasCustomPrompt="1"/>
          </p:nvPr>
        </p:nvSpPr>
        <p:spPr>
          <a:xfrm>
            <a:off x="4966974" y="5000870"/>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6" name="Text Placeholder 17">
            <a:extLst>
              <a:ext uri="{FF2B5EF4-FFF2-40B4-BE49-F238E27FC236}">
                <a16:creationId xmlns:a16="http://schemas.microsoft.com/office/drawing/2014/main" id="{AE66CCF5-C5F4-5645-A851-E4A7D572FDA7}"/>
              </a:ext>
            </a:extLst>
          </p:cNvPr>
          <p:cNvSpPr>
            <a:spLocks noGrp="1"/>
          </p:cNvSpPr>
          <p:nvPr>
            <p:ph type="body" sz="quarter" idx="38" hasCustomPrompt="1"/>
          </p:nvPr>
        </p:nvSpPr>
        <p:spPr>
          <a:xfrm>
            <a:off x="4426241" y="5605747"/>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9" name="Text Placeholder 18">
            <a:extLst>
              <a:ext uri="{FF2B5EF4-FFF2-40B4-BE49-F238E27FC236}">
                <a16:creationId xmlns:a16="http://schemas.microsoft.com/office/drawing/2014/main" id="{A4A135E2-DF01-5543-BA57-DFBCCC446A3A}"/>
              </a:ext>
            </a:extLst>
          </p:cNvPr>
          <p:cNvSpPr>
            <a:spLocks noGrp="1"/>
          </p:cNvSpPr>
          <p:nvPr>
            <p:ph type="body" sz="quarter" idx="30" hasCustomPrompt="1"/>
          </p:nvPr>
        </p:nvSpPr>
        <p:spPr>
          <a:xfrm>
            <a:off x="4966974" y="5605747"/>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4" name="Text Placeholder 19">
            <a:extLst>
              <a:ext uri="{FF2B5EF4-FFF2-40B4-BE49-F238E27FC236}">
                <a16:creationId xmlns:a16="http://schemas.microsoft.com/office/drawing/2014/main" id="{ED51288A-4DF8-0D4F-8BBC-90AE60B66177}"/>
              </a:ext>
            </a:extLst>
          </p:cNvPr>
          <p:cNvSpPr>
            <a:spLocks noGrp="1"/>
          </p:cNvSpPr>
          <p:nvPr>
            <p:ph type="body" sz="quarter" idx="47" hasCustomPrompt="1"/>
          </p:nvPr>
        </p:nvSpPr>
        <p:spPr>
          <a:xfrm>
            <a:off x="8317231" y="1371602"/>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86" name="Text Placeholder 20">
            <a:extLst>
              <a:ext uri="{FF2B5EF4-FFF2-40B4-BE49-F238E27FC236}">
                <a16:creationId xmlns:a16="http://schemas.microsoft.com/office/drawing/2014/main" id="{C10680BC-1106-B24D-A63E-02912A27325E}"/>
              </a:ext>
            </a:extLst>
          </p:cNvPr>
          <p:cNvSpPr>
            <a:spLocks noGrp="1"/>
          </p:cNvSpPr>
          <p:nvPr>
            <p:ph type="body" sz="quarter" idx="39" hasCustomPrompt="1"/>
          </p:nvPr>
        </p:nvSpPr>
        <p:spPr>
          <a:xfrm>
            <a:off x="8857963" y="1371602"/>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5" name="Text Placeholder 21">
            <a:extLst>
              <a:ext uri="{FF2B5EF4-FFF2-40B4-BE49-F238E27FC236}">
                <a16:creationId xmlns:a16="http://schemas.microsoft.com/office/drawing/2014/main" id="{B55123CE-2705-2A4C-88D5-5BEECF04606C}"/>
              </a:ext>
            </a:extLst>
          </p:cNvPr>
          <p:cNvSpPr>
            <a:spLocks noGrp="1"/>
          </p:cNvSpPr>
          <p:nvPr>
            <p:ph type="body" sz="quarter" idx="48" hasCustomPrompt="1"/>
          </p:nvPr>
        </p:nvSpPr>
        <p:spPr>
          <a:xfrm>
            <a:off x="8317231" y="1976479"/>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87" name="Text Placeholder 22">
            <a:extLst>
              <a:ext uri="{FF2B5EF4-FFF2-40B4-BE49-F238E27FC236}">
                <a16:creationId xmlns:a16="http://schemas.microsoft.com/office/drawing/2014/main" id="{194D437D-E8B7-694E-B60A-5A3D6E811713}"/>
              </a:ext>
            </a:extLst>
          </p:cNvPr>
          <p:cNvSpPr>
            <a:spLocks noGrp="1"/>
          </p:cNvSpPr>
          <p:nvPr>
            <p:ph type="body" sz="quarter" idx="40" hasCustomPrompt="1"/>
          </p:nvPr>
        </p:nvSpPr>
        <p:spPr>
          <a:xfrm>
            <a:off x="8857963" y="1976479"/>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6" name="Text Placeholder 23">
            <a:extLst>
              <a:ext uri="{FF2B5EF4-FFF2-40B4-BE49-F238E27FC236}">
                <a16:creationId xmlns:a16="http://schemas.microsoft.com/office/drawing/2014/main" id="{95340386-A048-C64F-B858-E874FB9006DC}"/>
              </a:ext>
            </a:extLst>
          </p:cNvPr>
          <p:cNvSpPr>
            <a:spLocks noGrp="1"/>
          </p:cNvSpPr>
          <p:nvPr>
            <p:ph type="body" sz="quarter" idx="49" hasCustomPrompt="1"/>
          </p:nvPr>
        </p:nvSpPr>
        <p:spPr>
          <a:xfrm>
            <a:off x="8317231" y="2581358"/>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88" name="Text Placeholder 24">
            <a:extLst>
              <a:ext uri="{FF2B5EF4-FFF2-40B4-BE49-F238E27FC236}">
                <a16:creationId xmlns:a16="http://schemas.microsoft.com/office/drawing/2014/main" id="{D743CFF4-B173-B648-86A6-5021F5FB8C07}"/>
              </a:ext>
            </a:extLst>
          </p:cNvPr>
          <p:cNvSpPr>
            <a:spLocks noGrp="1"/>
          </p:cNvSpPr>
          <p:nvPr>
            <p:ph type="body" sz="quarter" idx="41" hasCustomPrompt="1"/>
          </p:nvPr>
        </p:nvSpPr>
        <p:spPr>
          <a:xfrm>
            <a:off x="8857963" y="2581358"/>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7" name="Text Placeholder 25">
            <a:extLst>
              <a:ext uri="{FF2B5EF4-FFF2-40B4-BE49-F238E27FC236}">
                <a16:creationId xmlns:a16="http://schemas.microsoft.com/office/drawing/2014/main" id="{389D3522-38D0-6A46-B023-28998ECDD0FA}"/>
              </a:ext>
            </a:extLst>
          </p:cNvPr>
          <p:cNvSpPr>
            <a:spLocks noGrp="1"/>
          </p:cNvSpPr>
          <p:nvPr>
            <p:ph type="body" sz="quarter" idx="50" hasCustomPrompt="1"/>
          </p:nvPr>
        </p:nvSpPr>
        <p:spPr>
          <a:xfrm>
            <a:off x="8317231" y="3186235"/>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89" name="Text Placeholder 26">
            <a:extLst>
              <a:ext uri="{FF2B5EF4-FFF2-40B4-BE49-F238E27FC236}">
                <a16:creationId xmlns:a16="http://schemas.microsoft.com/office/drawing/2014/main" id="{67B9EDF9-023B-A84C-B540-ABBA3E3BA5C0}"/>
              </a:ext>
            </a:extLst>
          </p:cNvPr>
          <p:cNvSpPr>
            <a:spLocks noGrp="1"/>
          </p:cNvSpPr>
          <p:nvPr>
            <p:ph type="body" sz="quarter" idx="42" hasCustomPrompt="1"/>
          </p:nvPr>
        </p:nvSpPr>
        <p:spPr>
          <a:xfrm>
            <a:off x="8857963" y="3186235"/>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8" name="Text Placeholder 27">
            <a:extLst>
              <a:ext uri="{FF2B5EF4-FFF2-40B4-BE49-F238E27FC236}">
                <a16:creationId xmlns:a16="http://schemas.microsoft.com/office/drawing/2014/main" id="{DFF1DA35-A5DD-8E48-B33F-D2FC79AD9AF0}"/>
              </a:ext>
            </a:extLst>
          </p:cNvPr>
          <p:cNvSpPr>
            <a:spLocks noGrp="1"/>
          </p:cNvSpPr>
          <p:nvPr>
            <p:ph type="body" sz="quarter" idx="51" hasCustomPrompt="1"/>
          </p:nvPr>
        </p:nvSpPr>
        <p:spPr>
          <a:xfrm>
            <a:off x="8317231" y="3791114"/>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0" name="Text Placeholder 28">
            <a:extLst>
              <a:ext uri="{FF2B5EF4-FFF2-40B4-BE49-F238E27FC236}">
                <a16:creationId xmlns:a16="http://schemas.microsoft.com/office/drawing/2014/main" id="{EA82EDEB-3F03-7A48-BC36-8C7437083F46}"/>
              </a:ext>
            </a:extLst>
          </p:cNvPr>
          <p:cNvSpPr>
            <a:spLocks noGrp="1"/>
          </p:cNvSpPr>
          <p:nvPr>
            <p:ph type="body" sz="quarter" idx="43" hasCustomPrompt="1"/>
          </p:nvPr>
        </p:nvSpPr>
        <p:spPr>
          <a:xfrm>
            <a:off x="8857963" y="3791114"/>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9" name="Text Placeholder 29">
            <a:extLst>
              <a:ext uri="{FF2B5EF4-FFF2-40B4-BE49-F238E27FC236}">
                <a16:creationId xmlns:a16="http://schemas.microsoft.com/office/drawing/2014/main" id="{2DD1FA43-908E-6A4A-8D78-19F781C138B2}"/>
              </a:ext>
            </a:extLst>
          </p:cNvPr>
          <p:cNvSpPr>
            <a:spLocks noGrp="1"/>
          </p:cNvSpPr>
          <p:nvPr>
            <p:ph type="body" sz="quarter" idx="52" hasCustomPrompt="1"/>
          </p:nvPr>
        </p:nvSpPr>
        <p:spPr>
          <a:xfrm>
            <a:off x="8317231" y="4395991"/>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1" name="Text Placeholder 30">
            <a:extLst>
              <a:ext uri="{FF2B5EF4-FFF2-40B4-BE49-F238E27FC236}">
                <a16:creationId xmlns:a16="http://schemas.microsoft.com/office/drawing/2014/main" id="{8D7A3AD2-4413-D941-B944-D1D235AC6689}"/>
              </a:ext>
            </a:extLst>
          </p:cNvPr>
          <p:cNvSpPr>
            <a:spLocks noGrp="1"/>
          </p:cNvSpPr>
          <p:nvPr>
            <p:ph type="body" sz="quarter" idx="44" hasCustomPrompt="1"/>
          </p:nvPr>
        </p:nvSpPr>
        <p:spPr>
          <a:xfrm>
            <a:off x="8857963" y="4395991"/>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100" name="Text Placeholder 31">
            <a:extLst>
              <a:ext uri="{FF2B5EF4-FFF2-40B4-BE49-F238E27FC236}">
                <a16:creationId xmlns:a16="http://schemas.microsoft.com/office/drawing/2014/main" id="{B42DF6FB-CEA5-344B-B42D-A5B8AF0712F6}"/>
              </a:ext>
            </a:extLst>
          </p:cNvPr>
          <p:cNvSpPr>
            <a:spLocks noGrp="1"/>
          </p:cNvSpPr>
          <p:nvPr>
            <p:ph type="body" sz="quarter" idx="53" hasCustomPrompt="1"/>
          </p:nvPr>
        </p:nvSpPr>
        <p:spPr>
          <a:xfrm>
            <a:off x="8317231" y="5000870"/>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2" name="Text Placeholder 32">
            <a:extLst>
              <a:ext uri="{FF2B5EF4-FFF2-40B4-BE49-F238E27FC236}">
                <a16:creationId xmlns:a16="http://schemas.microsoft.com/office/drawing/2014/main" id="{F5014509-24B5-6040-8686-31A95601E0B3}"/>
              </a:ext>
            </a:extLst>
          </p:cNvPr>
          <p:cNvSpPr>
            <a:spLocks noGrp="1"/>
          </p:cNvSpPr>
          <p:nvPr>
            <p:ph type="body" sz="quarter" idx="45" hasCustomPrompt="1"/>
          </p:nvPr>
        </p:nvSpPr>
        <p:spPr>
          <a:xfrm>
            <a:off x="8857963" y="5000870"/>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101" name="Text Placeholder 33">
            <a:extLst>
              <a:ext uri="{FF2B5EF4-FFF2-40B4-BE49-F238E27FC236}">
                <a16:creationId xmlns:a16="http://schemas.microsoft.com/office/drawing/2014/main" id="{DD7618EA-1B4E-9D4F-BE9D-ED39BC26377B}"/>
              </a:ext>
            </a:extLst>
          </p:cNvPr>
          <p:cNvSpPr>
            <a:spLocks noGrp="1"/>
          </p:cNvSpPr>
          <p:nvPr>
            <p:ph type="body" sz="quarter" idx="54" hasCustomPrompt="1"/>
          </p:nvPr>
        </p:nvSpPr>
        <p:spPr>
          <a:xfrm>
            <a:off x="8317231" y="5605747"/>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3" name="Text Placeholder 34">
            <a:extLst>
              <a:ext uri="{FF2B5EF4-FFF2-40B4-BE49-F238E27FC236}">
                <a16:creationId xmlns:a16="http://schemas.microsoft.com/office/drawing/2014/main" id="{02B9D5CB-DA36-724C-A996-6331344816A3}"/>
              </a:ext>
            </a:extLst>
          </p:cNvPr>
          <p:cNvSpPr>
            <a:spLocks noGrp="1"/>
          </p:cNvSpPr>
          <p:nvPr>
            <p:ph type="body" sz="quarter" idx="46" hasCustomPrompt="1"/>
          </p:nvPr>
        </p:nvSpPr>
        <p:spPr>
          <a:xfrm>
            <a:off x="8857963" y="5605747"/>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cxnSp>
        <p:nvCxnSpPr>
          <p:cNvPr id="4" name="Straight Connector 3">
            <a:extLst>
              <a:ext uri="{FF2B5EF4-FFF2-40B4-BE49-F238E27FC236}">
                <a16:creationId xmlns:a16="http://schemas.microsoft.com/office/drawing/2014/main" id="{D72EABDE-2DC7-B441-8D65-EC926DD10B85}"/>
              </a:ext>
              <a:ext uri="{C183D7F6-B498-43B3-948B-1728B52AA6E4}">
                <adec:decorative xmlns:adec="http://schemas.microsoft.com/office/drawing/2017/decorative" val="1"/>
              </a:ext>
            </a:extLst>
          </p:cNvPr>
          <p:cNvCxnSpPr/>
          <p:nvPr userDrawn="1"/>
        </p:nvCxnSpPr>
        <p:spPr>
          <a:xfrm>
            <a:off x="4045241" y="1371603"/>
            <a:ext cx="0" cy="4719487"/>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B01AB161-4BFB-138B-C93C-DFFFE563CF59}"/>
              </a:ext>
            </a:extLst>
          </p:cNvPr>
          <p:cNvSpPr>
            <a:spLocks noGrp="1"/>
          </p:cNvSpPr>
          <p:nvPr>
            <p:ph type="body" sz="quarter" idx="14" hasCustomPrompt="1"/>
          </p:nvPr>
        </p:nvSpPr>
        <p:spPr>
          <a:xfrm>
            <a:off x="561600" y="2745679"/>
            <a:ext cx="3091443" cy="2415468"/>
          </a:xfrm>
          <a:prstGeom prst="rect">
            <a:avLst/>
          </a:prstGeom>
        </p:spPr>
        <p:txBody>
          <a:bodyPr/>
          <a:lstStyle>
            <a:lvl1pPr marL="0" indent="0">
              <a:lnSpc>
                <a:spcPct val="90000"/>
              </a:lnSpc>
              <a:buNone/>
              <a:defRPr sz="1600" b="0" i="0">
                <a:solidFill>
                  <a:schemeClr val="tx1"/>
                </a:solidFill>
                <a:latin typeface="Graphik Regular" panose="020B0503030202060203" pitchFamily="34" charset="77"/>
              </a:defRPr>
            </a:lvl1pPr>
            <a:lvl2pPr marL="0" indent="0">
              <a:buNone/>
              <a:defRPr sz="1800"/>
            </a:lvl2pPr>
            <a:lvl3pPr marL="228594">
              <a:buFont typeface="Graphik" panose="020B0604020202020204" pitchFamily="34" charset="0"/>
              <a:buChar char="•"/>
              <a:defRPr sz="1800"/>
            </a:lvl3pPr>
            <a:lvl4pPr marL="457189">
              <a:buFont typeface="Graphik"/>
              <a:buChar char="–"/>
              <a:defRPr sz="1600"/>
            </a:lvl4pPr>
            <a:lvl5pPr marL="685783">
              <a:buFont typeface="Graphik" panose="020B0604020202020204" pitchFamily="34" charset="0"/>
              <a:buChar char="•"/>
              <a:defRPr sz="1600"/>
            </a:lvl5pPr>
          </a:lstStyle>
          <a:p>
            <a:pPr lvl="0"/>
            <a:r>
              <a:rPr lang="en-GB"/>
              <a:t>Place subtitle here in </a:t>
            </a:r>
            <a:r>
              <a:rPr lang="en-GB" err="1"/>
              <a:t>Graphik</a:t>
            </a:r>
            <a:r>
              <a:rPr lang="en-GB"/>
              <a:t> regular</a:t>
            </a:r>
            <a:endParaRPr lang="en-US"/>
          </a:p>
        </p:txBody>
      </p:sp>
      <p:sp>
        <p:nvSpPr>
          <p:cNvPr id="5" name="Slide Number Placeholder 4">
            <a:extLst>
              <a:ext uri="{FF2B5EF4-FFF2-40B4-BE49-F238E27FC236}">
                <a16:creationId xmlns:a16="http://schemas.microsoft.com/office/drawing/2014/main" id="{5AA5D0AA-D3A7-8B26-ED2E-A0EE2ADD673D}"/>
              </a:ext>
            </a:extLst>
          </p:cNvPr>
          <p:cNvSpPr>
            <a:spLocks noGrp="1"/>
          </p:cNvSpPr>
          <p:nvPr>
            <p:ph type="sldNum" sz="quarter" idx="5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3" name="GTS_Purple">
            <a:extLst>
              <a:ext uri="{FF2B5EF4-FFF2-40B4-BE49-F238E27FC236}">
                <a16:creationId xmlns:a16="http://schemas.microsoft.com/office/drawing/2014/main" id="{4AA6486F-F651-E811-2C6A-394EC49ECB64}"/>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6" name="copyright">
            <a:extLst>
              <a:ext uri="{FF2B5EF4-FFF2-40B4-BE49-F238E27FC236}">
                <a16:creationId xmlns:a16="http://schemas.microsoft.com/office/drawing/2014/main" id="{46C10EC6-54EF-9B1C-D389-B96592C173D4}"/>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2679727559"/>
      </p:ext>
    </p:extLst>
  </p:cSld>
  <p:clrMapOvr>
    <a:overrideClrMapping bg1="dk1" tx1="lt1" bg2="dk2" tx2="lt2" accent1="accent1" accent2="accent2" accent3="accent3" accent4="accent4" accent5="accent5" accent6="accent6" hlink="hlink" folHlink="folHlink"/>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543CF0-5EF7-544B-7420-B462C7499F8B}"/>
              </a:ext>
            </a:extLst>
          </p:cNvPr>
          <p:cNvSpPr>
            <a:spLocks noGrp="1"/>
          </p:cNvSpPr>
          <p:nvPr>
            <p:ph type="dt" sz="half" idx="10"/>
          </p:nvPr>
        </p:nvSpPr>
        <p:spPr/>
        <p:txBody>
          <a:bodyPr/>
          <a:lstStyle/>
          <a:p>
            <a:fld id="{A8F8966D-8D73-46C4-A1D5-66A72AC62245}" type="datetimeFigureOut">
              <a:rPr lang="en-US" smtClean="0"/>
              <a:t>2/17/2026</a:t>
            </a:fld>
            <a:endParaRPr lang="en-US"/>
          </a:p>
        </p:txBody>
      </p:sp>
      <p:sp>
        <p:nvSpPr>
          <p:cNvPr id="3" name="Footer Placeholder 2">
            <a:extLst>
              <a:ext uri="{FF2B5EF4-FFF2-40B4-BE49-F238E27FC236}">
                <a16:creationId xmlns:a16="http://schemas.microsoft.com/office/drawing/2014/main" id="{9DB7862E-41B8-8599-178A-D7E78C2A3E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A74CB4F-CCA1-C6C5-160F-F684433DE715}"/>
              </a:ext>
            </a:extLst>
          </p:cNvPr>
          <p:cNvSpPr>
            <a:spLocks noGrp="1"/>
          </p:cNvSpPr>
          <p:nvPr>
            <p:ph type="sldNum" sz="quarter" idx="12"/>
          </p:nvPr>
        </p:nvSpPr>
        <p:spPr/>
        <p:txBody>
          <a:bodyPr/>
          <a:lstStyle/>
          <a:p>
            <a:fld id="{804368E4-0B3D-4447-9A3D-764FF20CE6A6}" type="slidenum">
              <a:rPr lang="en-US" smtClean="0"/>
              <a:t>‹#›</a:t>
            </a:fld>
            <a:endParaRPr lang="en-US"/>
          </a:p>
        </p:txBody>
      </p:sp>
    </p:spTree>
    <p:extLst>
      <p:ext uri="{BB962C8B-B14F-4D97-AF65-F5344CB8AC3E}">
        <p14:creationId xmlns:p14="http://schemas.microsoft.com/office/powerpoint/2010/main" val="3305378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Agenda: dark mo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561600" y="2187403"/>
            <a:ext cx="3091443" cy="393954"/>
          </a:xfrm>
          <a:prstGeom prst="rect">
            <a:avLst/>
          </a:prstGeom>
        </p:spPr>
        <p:txBody>
          <a:bodyPr anchor="b"/>
          <a:lstStyle>
            <a:lvl1pPr>
              <a:defRPr sz="3200">
                <a:solidFill>
                  <a:schemeClr val="accent2"/>
                </a:solidFill>
              </a:defRPr>
            </a:lvl1pPr>
          </a:lstStyle>
          <a:p>
            <a:r>
              <a:rPr lang="en-GB"/>
              <a:t>Agenda title</a:t>
            </a:r>
            <a:endParaRPr lang="en-US"/>
          </a:p>
        </p:txBody>
      </p:sp>
      <p:sp>
        <p:nvSpPr>
          <p:cNvPr id="29" name="Text Placeholder 3">
            <a:extLst>
              <a:ext uri="{FF2B5EF4-FFF2-40B4-BE49-F238E27FC236}">
                <a16:creationId xmlns:a16="http://schemas.microsoft.com/office/drawing/2014/main" id="{2F4C171E-3D12-FC48-87BB-B5005B4EE338}"/>
              </a:ext>
            </a:extLst>
          </p:cNvPr>
          <p:cNvSpPr>
            <a:spLocks noGrp="1"/>
          </p:cNvSpPr>
          <p:nvPr>
            <p:ph type="body" sz="quarter" idx="31" hasCustomPrompt="1"/>
          </p:nvPr>
        </p:nvSpPr>
        <p:spPr>
          <a:xfrm>
            <a:off x="4426241" y="1371602"/>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8" name="Text Placeholder 4">
            <a:extLst>
              <a:ext uri="{FF2B5EF4-FFF2-40B4-BE49-F238E27FC236}">
                <a16:creationId xmlns:a16="http://schemas.microsoft.com/office/drawing/2014/main" id="{257C0C72-781A-F24F-B1F2-0A290409F1F6}"/>
              </a:ext>
            </a:extLst>
          </p:cNvPr>
          <p:cNvSpPr>
            <a:spLocks noGrp="1"/>
          </p:cNvSpPr>
          <p:nvPr>
            <p:ph type="body" sz="quarter" idx="16" hasCustomPrompt="1"/>
          </p:nvPr>
        </p:nvSpPr>
        <p:spPr>
          <a:xfrm>
            <a:off x="4966974" y="1371602"/>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0" name="Text Placeholder 5">
            <a:extLst>
              <a:ext uri="{FF2B5EF4-FFF2-40B4-BE49-F238E27FC236}">
                <a16:creationId xmlns:a16="http://schemas.microsoft.com/office/drawing/2014/main" id="{E8AE9E02-9423-4748-8AD7-2BBB3B94A799}"/>
              </a:ext>
            </a:extLst>
          </p:cNvPr>
          <p:cNvSpPr>
            <a:spLocks noGrp="1"/>
          </p:cNvSpPr>
          <p:nvPr>
            <p:ph type="body" sz="quarter" idx="32" hasCustomPrompt="1"/>
          </p:nvPr>
        </p:nvSpPr>
        <p:spPr>
          <a:xfrm>
            <a:off x="4426241" y="1976479"/>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57" name="Text Placeholder 6">
            <a:extLst>
              <a:ext uri="{FF2B5EF4-FFF2-40B4-BE49-F238E27FC236}">
                <a16:creationId xmlns:a16="http://schemas.microsoft.com/office/drawing/2014/main" id="{A5D4C4AC-7870-A641-AF65-6F3ECB9DA9CA}"/>
              </a:ext>
            </a:extLst>
          </p:cNvPr>
          <p:cNvSpPr>
            <a:spLocks noGrp="1"/>
          </p:cNvSpPr>
          <p:nvPr>
            <p:ph type="body" sz="quarter" idx="18" hasCustomPrompt="1"/>
          </p:nvPr>
        </p:nvSpPr>
        <p:spPr>
          <a:xfrm>
            <a:off x="4966974" y="1976479"/>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1" name="Text Placeholder 7">
            <a:extLst>
              <a:ext uri="{FF2B5EF4-FFF2-40B4-BE49-F238E27FC236}">
                <a16:creationId xmlns:a16="http://schemas.microsoft.com/office/drawing/2014/main" id="{7C692F47-FBF4-5842-A0CA-4B8B48DE4638}"/>
              </a:ext>
            </a:extLst>
          </p:cNvPr>
          <p:cNvSpPr>
            <a:spLocks noGrp="1"/>
          </p:cNvSpPr>
          <p:nvPr>
            <p:ph type="body" sz="quarter" idx="33" hasCustomPrompt="1"/>
          </p:nvPr>
        </p:nvSpPr>
        <p:spPr>
          <a:xfrm>
            <a:off x="4426241" y="2581358"/>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59" name="Text Placeholder 8">
            <a:extLst>
              <a:ext uri="{FF2B5EF4-FFF2-40B4-BE49-F238E27FC236}">
                <a16:creationId xmlns:a16="http://schemas.microsoft.com/office/drawing/2014/main" id="{9F332AA7-2896-E24E-B21D-90FED54D4335}"/>
              </a:ext>
            </a:extLst>
          </p:cNvPr>
          <p:cNvSpPr>
            <a:spLocks noGrp="1"/>
          </p:cNvSpPr>
          <p:nvPr>
            <p:ph type="body" sz="quarter" idx="20" hasCustomPrompt="1"/>
          </p:nvPr>
        </p:nvSpPr>
        <p:spPr>
          <a:xfrm>
            <a:off x="4966974" y="2581358"/>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2" name="Text Placeholder 9">
            <a:extLst>
              <a:ext uri="{FF2B5EF4-FFF2-40B4-BE49-F238E27FC236}">
                <a16:creationId xmlns:a16="http://schemas.microsoft.com/office/drawing/2014/main" id="{BDE48124-A481-074B-9AD4-22EC49D172D0}"/>
              </a:ext>
            </a:extLst>
          </p:cNvPr>
          <p:cNvSpPr>
            <a:spLocks noGrp="1"/>
          </p:cNvSpPr>
          <p:nvPr>
            <p:ph type="body" sz="quarter" idx="34" hasCustomPrompt="1"/>
          </p:nvPr>
        </p:nvSpPr>
        <p:spPr>
          <a:xfrm>
            <a:off x="4426241" y="3186235"/>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1" name="Text Placeholder 10">
            <a:extLst>
              <a:ext uri="{FF2B5EF4-FFF2-40B4-BE49-F238E27FC236}">
                <a16:creationId xmlns:a16="http://schemas.microsoft.com/office/drawing/2014/main" id="{25D7BCB2-FC6B-2A46-AC11-482A4F731116}"/>
              </a:ext>
            </a:extLst>
          </p:cNvPr>
          <p:cNvSpPr>
            <a:spLocks noGrp="1"/>
          </p:cNvSpPr>
          <p:nvPr>
            <p:ph type="body" sz="quarter" idx="22" hasCustomPrompt="1"/>
          </p:nvPr>
        </p:nvSpPr>
        <p:spPr>
          <a:xfrm>
            <a:off x="4966974" y="3186235"/>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3" name="Text Placeholder 11">
            <a:extLst>
              <a:ext uri="{FF2B5EF4-FFF2-40B4-BE49-F238E27FC236}">
                <a16:creationId xmlns:a16="http://schemas.microsoft.com/office/drawing/2014/main" id="{98E2B4B4-ED02-4945-B581-1A8D48D031AA}"/>
              </a:ext>
            </a:extLst>
          </p:cNvPr>
          <p:cNvSpPr>
            <a:spLocks noGrp="1"/>
          </p:cNvSpPr>
          <p:nvPr>
            <p:ph type="body" sz="quarter" idx="35" hasCustomPrompt="1"/>
          </p:nvPr>
        </p:nvSpPr>
        <p:spPr>
          <a:xfrm>
            <a:off x="4426241" y="3791114"/>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3" name="Text Placeholder 12">
            <a:extLst>
              <a:ext uri="{FF2B5EF4-FFF2-40B4-BE49-F238E27FC236}">
                <a16:creationId xmlns:a16="http://schemas.microsoft.com/office/drawing/2014/main" id="{FD74906C-72A4-CF4A-A4F6-B28AE864B9B7}"/>
              </a:ext>
            </a:extLst>
          </p:cNvPr>
          <p:cNvSpPr>
            <a:spLocks noGrp="1"/>
          </p:cNvSpPr>
          <p:nvPr>
            <p:ph type="body" sz="quarter" idx="24" hasCustomPrompt="1"/>
          </p:nvPr>
        </p:nvSpPr>
        <p:spPr>
          <a:xfrm>
            <a:off x="4966974" y="3791114"/>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4" name="Text Placeholder 13">
            <a:extLst>
              <a:ext uri="{FF2B5EF4-FFF2-40B4-BE49-F238E27FC236}">
                <a16:creationId xmlns:a16="http://schemas.microsoft.com/office/drawing/2014/main" id="{B70B7DFE-5DE8-0F42-BF3C-DA43110C0D0E}"/>
              </a:ext>
            </a:extLst>
          </p:cNvPr>
          <p:cNvSpPr>
            <a:spLocks noGrp="1"/>
          </p:cNvSpPr>
          <p:nvPr>
            <p:ph type="body" sz="quarter" idx="36" hasCustomPrompt="1"/>
          </p:nvPr>
        </p:nvSpPr>
        <p:spPr>
          <a:xfrm>
            <a:off x="4426241" y="4395991"/>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5" name="Text Placeholder 14">
            <a:extLst>
              <a:ext uri="{FF2B5EF4-FFF2-40B4-BE49-F238E27FC236}">
                <a16:creationId xmlns:a16="http://schemas.microsoft.com/office/drawing/2014/main" id="{F28AA3EC-0083-2742-A4D0-0B32569FD766}"/>
              </a:ext>
            </a:extLst>
          </p:cNvPr>
          <p:cNvSpPr>
            <a:spLocks noGrp="1"/>
          </p:cNvSpPr>
          <p:nvPr>
            <p:ph type="body" sz="quarter" idx="26" hasCustomPrompt="1"/>
          </p:nvPr>
        </p:nvSpPr>
        <p:spPr>
          <a:xfrm>
            <a:off x="4966974" y="4395991"/>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5" name="Text Placeholder 15">
            <a:extLst>
              <a:ext uri="{FF2B5EF4-FFF2-40B4-BE49-F238E27FC236}">
                <a16:creationId xmlns:a16="http://schemas.microsoft.com/office/drawing/2014/main" id="{D63FCDAD-F7F9-774F-8EC9-A0777820ED0F}"/>
              </a:ext>
            </a:extLst>
          </p:cNvPr>
          <p:cNvSpPr>
            <a:spLocks noGrp="1"/>
          </p:cNvSpPr>
          <p:nvPr>
            <p:ph type="body" sz="quarter" idx="37" hasCustomPrompt="1"/>
          </p:nvPr>
        </p:nvSpPr>
        <p:spPr>
          <a:xfrm>
            <a:off x="4426241" y="5000870"/>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7" name="Text Placeholder 16">
            <a:extLst>
              <a:ext uri="{FF2B5EF4-FFF2-40B4-BE49-F238E27FC236}">
                <a16:creationId xmlns:a16="http://schemas.microsoft.com/office/drawing/2014/main" id="{D46DA866-B19E-684E-8A23-EEA295487841}"/>
              </a:ext>
            </a:extLst>
          </p:cNvPr>
          <p:cNvSpPr>
            <a:spLocks noGrp="1"/>
          </p:cNvSpPr>
          <p:nvPr>
            <p:ph type="body" sz="quarter" idx="28" hasCustomPrompt="1"/>
          </p:nvPr>
        </p:nvSpPr>
        <p:spPr>
          <a:xfrm>
            <a:off x="4966974" y="5000870"/>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36" name="Text Placeholder 17">
            <a:extLst>
              <a:ext uri="{FF2B5EF4-FFF2-40B4-BE49-F238E27FC236}">
                <a16:creationId xmlns:a16="http://schemas.microsoft.com/office/drawing/2014/main" id="{AE66CCF5-C5F4-5645-A851-E4A7D572FDA7}"/>
              </a:ext>
            </a:extLst>
          </p:cNvPr>
          <p:cNvSpPr>
            <a:spLocks noGrp="1"/>
          </p:cNvSpPr>
          <p:nvPr>
            <p:ph type="body" sz="quarter" idx="38" hasCustomPrompt="1"/>
          </p:nvPr>
        </p:nvSpPr>
        <p:spPr>
          <a:xfrm>
            <a:off x="4426241" y="5605747"/>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69" name="Text Placeholder 18">
            <a:extLst>
              <a:ext uri="{FF2B5EF4-FFF2-40B4-BE49-F238E27FC236}">
                <a16:creationId xmlns:a16="http://schemas.microsoft.com/office/drawing/2014/main" id="{A4A135E2-DF01-5543-BA57-DFBCCC446A3A}"/>
              </a:ext>
            </a:extLst>
          </p:cNvPr>
          <p:cNvSpPr>
            <a:spLocks noGrp="1"/>
          </p:cNvSpPr>
          <p:nvPr>
            <p:ph type="body" sz="quarter" idx="30" hasCustomPrompt="1"/>
          </p:nvPr>
        </p:nvSpPr>
        <p:spPr>
          <a:xfrm>
            <a:off x="4966974" y="5605747"/>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4" name="Text Placeholder 19">
            <a:extLst>
              <a:ext uri="{FF2B5EF4-FFF2-40B4-BE49-F238E27FC236}">
                <a16:creationId xmlns:a16="http://schemas.microsoft.com/office/drawing/2014/main" id="{ED51288A-4DF8-0D4F-8BBC-90AE60B66177}"/>
              </a:ext>
            </a:extLst>
          </p:cNvPr>
          <p:cNvSpPr>
            <a:spLocks noGrp="1"/>
          </p:cNvSpPr>
          <p:nvPr>
            <p:ph type="body" sz="quarter" idx="47" hasCustomPrompt="1"/>
          </p:nvPr>
        </p:nvSpPr>
        <p:spPr>
          <a:xfrm>
            <a:off x="8317231" y="1371602"/>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86" name="Text Placeholder 20">
            <a:extLst>
              <a:ext uri="{FF2B5EF4-FFF2-40B4-BE49-F238E27FC236}">
                <a16:creationId xmlns:a16="http://schemas.microsoft.com/office/drawing/2014/main" id="{C10680BC-1106-B24D-A63E-02912A27325E}"/>
              </a:ext>
            </a:extLst>
          </p:cNvPr>
          <p:cNvSpPr>
            <a:spLocks noGrp="1"/>
          </p:cNvSpPr>
          <p:nvPr>
            <p:ph type="body" sz="quarter" idx="39" hasCustomPrompt="1"/>
          </p:nvPr>
        </p:nvSpPr>
        <p:spPr>
          <a:xfrm>
            <a:off x="8857963" y="1371602"/>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5" name="Text Placeholder 21">
            <a:extLst>
              <a:ext uri="{FF2B5EF4-FFF2-40B4-BE49-F238E27FC236}">
                <a16:creationId xmlns:a16="http://schemas.microsoft.com/office/drawing/2014/main" id="{B55123CE-2705-2A4C-88D5-5BEECF04606C}"/>
              </a:ext>
            </a:extLst>
          </p:cNvPr>
          <p:cNvSpPr>
            <a:spLocks noGrp="1"/>
          </p:cNvSpPr>
          <p:nvPr>
            <p:ph type="body" sz="quarter" idx="48" hasCustomPrompt="1"/>
          </p:nvPr>
        </p:nvSpPr>
        <p:spPr>
          <a:xfrm>
            <a:off x="8317231" y="1976479"/>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87" name="Text Placeholder 22">
            <a:extLst>
              <a:ext uri="{FF2B5EF4-FFF2-40B4-BE49-F238E27FC236}">
                <a16:creationId xmlns:a16="http://schemas.microsoft.com/office/drawing/2014/main" id="{194D437D-E8B7-694E-B60A-5A3D6E811713}"/>
              </a:ext>
            </a:extLst>
          </p:cNvPr>
          <p:cNvSpPr>
            <a:spLocks noGrp="1"/>
          </p:cNvSpPr>
          <p:nvPr>
            <p:ph type="body" sz="quarter" idx="40" hasCustomPrompt="1"/>
          </p:nvPr>
        </p:nvSpPr>
        <p:spPr>
          <a:xfrm>
            <a:off x="8857963" y="1976479"/>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6" name="Text Placeholder 23">
            <a:extLst>
              <a:ext uri="{FF2B5EF4-FFF2-40B4-BE49-F238E27FC236}">
                <a16:creationId xmlns:a16="http://schemas.microsoft.com/office/drawing/2014/main" id="{95340386-A048-C64F-B858-E874FB9006DC}"/>
              </a:ext>
            </a:extLst>
          </p:cNvPr>
          <p:cNvSpPr>
            <a:spLocks noGrp="1"/>
          </p:cNvSpPr>
          <p:nvPr>
            <p:ph type="body" sz="quarter" idx="49" hasCustomPrompt="1"/>
          </p:nvPr>
        </p:nvSpPr>
        <p:spPr>
          <a:xfrm>
            <a:off x="8317231" y="2581358"/>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88" name="Text Placeholder 24">
            <a:extLst>
              <a:ext uri="{FF2B5EF4-FFF2-40B4-BE49-F238E27FC236}">
                <a16:creationId xmlns:a16="http://schemas.microsoft.com/office/drawing/2014/main" id="{D743CFF4-B173-B648-86A6-5021F5FB8C07}"/>
              </a:ext>
            </a:extLst>
          </p:cNvPr>
          <p:cNvSpPr>
            <a:spLocks noGrp="1"/>
          </p:cNvSpPr>
          <p:nvPr>
            <p:ph type="body" sz="quarter" idx="41" hasCustomPrompt="1"/>
          </p:nvPr>
        </p:nvSpPr>
        <p:spPr>
          <a:xfrm>
            <a:off x="8857963" y="2581358"/>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7" name="Text Placeholder 25">
            <a:extLst>
              <a:ext uri="{FF2B5EF4-FFF2-40B4-BE49-F238E27FC236}">
                <a16:creationId xmlns:a16="http://schemas.microsoft.com/office/drawing/2014/main" id="{389D3522-38D0-6A46-B023-28998ECDD0FA}"/>
              </a:ext>
            </a:extLst>
          </p:cNvPr>
          <p:cNvSpPr>
            <a:spLocks noGrp="1"/>
          </p:cNvSpPr>
          <p:nvPr>
            <p:ph type="body" sz="quarter" idx="50" hasCustomPrompt="1"/>
          </p:nvPr>
        </p:nvSpPr>
        <p:spPr>
          <a:xfrm>
            <a:off x="8317231" y="3186235"/>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89" name="Text Placeholder 26">
            <a:extLst>
              <a:ext uri="{FF2B5EF4-FFF2-40B4-BE49-F238E27FC236}">
                <a16:creationId xmlns:a16="http://schemas.microsoft.com/office/drawing/2014/main" id="{67B9EDF9-023B-A84C-B540-ABBA3E3BA5C0}"/>
              </a:ext>
            </a:extLst>
          </p:cNvPr>
          <p:cNvSpPr>
            <a:spLocks noGrp="1"/>
          </p:cNvSpPr>
          <p:nvPr>
            <p:ph type="body" sz="quarter" idx="42" hasCustomPrompt="1"/>
          </p:nvPr>
        </p:nvSpPr>
        <p:spPr>
          <a:xfrm>
            <a:off x="8857963" y="3186235"/>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8" name="Text Placeholder 27">
            <a:extLst>
              <a:ext uri="{FF2B5EF4-FFF2-40B4-BE49-F238E27FC236}">
                <a16:creationId xmlns:a16="http://schemas.microsoft.com/office/drawing/2014/main" id="{DFF1DA35-A5DD-8E48-B33F-D2FC79AD9AF0}"/>
              </a:ext>
            </a:extLst>
          </p:cNvPr>
          <p:cNvSpPr>
            <a:spLocks noGrp="1"/>
          </p:cNvSpPr>
          <p:nvPr>
            <p:ph type="body" sz="quarter" idx="51" hasCustomPrompt="1"/>
          </p:nvPr>
        </p:nvSpPr>
        <p:spPr>
          <a:xfrm>
            <a:off x="8317231" y="3791114"/>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0" name="Text Placeholder 28">
            <a:extLst>
              <a:ext uri="{FF2B5EF4-FFF2-40B4-BE49-F238E27FC236}">
                <a16:creationId xmlns:a16="http://schemas.microsoft.com/office/drawing/2014/main" id="{EA82EDEB-3F03-7A48-BC36-8C7437083F46}"/>
              </a:ext>
            </a:extLst>
          </p:cNvPr>
          <p:cNvSpPr>
            <a:spLocks noGrp="1"/>
          </p:cNvSpPr>
          <p:nvPr>
            <p:ph type="body" sz="quarter" idx="43" hasCustomPrompt="1"/>
          </p:nvPr>
        </p:nvSpPr>
        <p:spPr>
          <a:xfrm>
            <a:off x="8857963" y="3791114"/>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99" name="Text Placeholder 29">
            <a:extLst>
              <a:ext uri="{FF2B5EF4-FFF2-40B4-BE49-F238E27FC236}">
                <a16:creationId xmlns:a16="http://schemas.microsoft.com/office/drawing/2014/main" id="{2DD1FA43-908E-6A4A-8D78-19F781C138B2}"/>
              </a:ext>
            </a:extLst>
          </p:cNvPr>
          <p:cNvSpPr>
            <a:spLocks noGrp="1"/>
          </p:cNvSpPr>
          <p:nvPr>
            <p:ph type="body" sz="quarter" idx="52" hasCustomPrompt="1"/>
          </p:nvPr>
        </p:nvSpPr>
        <p:spPr>
          <a:xfrm>
            <a:off x="8317231" y="4395991"/>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1" name="Text Placeholder 30">
            <a:extLst>
              <a:ext uri="{FF2B5EF4-FFF2-40B4-BE49-F238E27FC236}">
                <a16:creationId xmlns:a16="http://schemas.microsoft.com/office/drawing/2014/main" id="{8D7A3AD2-4413-D941-B944-D1D235AC6689}"/>
              </a:ext>
            </a:extLst>
          </p:cNvPr>
          <p:cNvSpPr>
            <a:spLocks noGrp="1"/>
          </p:cNvSpPr>
          <p:nvPr>
            <p:ph type="body" sz="quarter" idx="44" hasCustomPrompt="1"/>
          </p:nvPr>
        </p:nvSpPr>
        <p:spPr>
          <a:xfrm>
            <a:off x="8857963" y="4395991"/>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100" name="Text Placeholder 31">
            <a:extLst>
              <a:ext uri="{FF2B5EF4-FFF2-40B4-BE49-F238E27FC236}">
                <a16:creationId xmlns:a16="http://schemas.microsoft.com/office/drawing/2014/main" id="{B42DF6FB-CEA5-344B-B42D-A5B8AF0712F6}"/>
              </a:ext>
            </a:extLst>
          </p:cNvPr>
          <p:cNvSpPr>
            <a:spLocks noGrp="1"/>
          </p:cNvSpPr>
          <p:nvPr>
            <p:ph type="body" sz="quarter" idx="53" hasCustomPrompt="1"/>
          </p:nvPr>
        </p:nvSpPr>
        <p:spPr>
          <a:xfrm>
            <a:off x="8317231" y="5000870"/>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2" name="Text Placeholder 32">
            <a:extLst>
              <a:ext uri="{FF2B5EF4-FFF2-40B4-BE49-F238E27FC236}">
                <a16:creationId xmlns:a16="http://schemas.microsoft.com/office/drawing/2014/main" id="{F5014509-24B5-6040-8686-31A95601E0B3}"/>
              </a:ext>
            </a:extLst>
          </p:cNvPr>
          <p:cNvSpPr>
            <a:spLocks noGrp="1"/>
          </p:cNvSpPr>
          <p:nvPr>
            <p:ph type="body" sz="quarter" idx="45" hasCustomPrompt="1"/>
          </p:nvPr>
        </p:nvSpPr>
        <p:spPr>
          <a:xfrm>
            <a:off x="8857963" y="5000870"/>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sp>
        <p:nvSpPr>
          <p:cNvPr id="101" name="Text Placeholder 33">
            <a:extLst>
              <a:ext uri="{FF2B5EF4-FFF2-40B4-BE49-F238E27FC236}">
                <a16:creationId xmlns:a16="http://schemas.microsoft.com/office/drawing/2014/main" id="{DD7618EA-1B4E-9D4F-BE9D-ED39BC26377B}"/>
              </a:ext>
            </a:extLst>
          </p:cNvPr>
          <p:cNvSpPr>
            <a:spLocks noGrp="1"/>
          </p:cNvSpPr>
          <p:nvPr>
            <p:ph type="body" sz="quarter" idx="54" hasCustomPrompt="1"/>
          </p:nvPr>
        </p:nvSpPr>
        <p:spPr>
          <a:xfrm>
            <a:off x="8317231" y="5605747"/>
            <a:ext cx="405128" cy="485340"/>
          </a:xfrm>
          <a:prstGeom prst="rect">
            <a:avLst/>
          </a:prstGeom>
        </p:spPr>
        <p:txBody>
          <a:bodyPr anchor="ctr"/>
          <a:lstStyle>
            <a:lvl1pPr marL="0" marR="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sz="1800" b="0">
                <a:solidFill>
                  <a:schemeClr val="tx1"/>
                </a:solidFill>
                <a:latin typeface="+mj-lt"/>
              </a:defRPr>
            </a:lvl1pPr>
          </a:lstStyle>
          <a:p>
            <a:pPr marL="0" marR="0" lvl="0" indent="0" algn="ctr" defTabSz="228594"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3" name="Text Placeholder 34">
            <a:extLst>
              <a:ext uri="{FF2B5EF4-FFF2-40B4-BE49-F238E27FC236}">
                <a16:creationId xmlns:a16="http://schemas.microsoft.com/office/drawing/2014/main" id="{02B9D5CB-DA36-724C-A996-6331344816A3}"/>
              </a:ext>
            </a:extLst>
          </p:cNvPr>
          <p:cNvSpPr>
            <a:spLocks noGrp="1"/>
          </p:cNvSpPr>
          <p:nvPr>
            <p:ph type="body" sz="quarter" idx="46" hasCustomPrompt="1"/>
          </p:nvPr>
        </p:nvSpPr>
        <p:spPr>
          <a:xfrm>
            <a:off x="8857963" y="5605747"/>
            <a:ext cx="2783175" cy="485340"/>
          </a:xfrm>
          <a:prstGeom prst="rect">
            <a:avLst/>
          </a:prstGeom>
        </p:spPr>
        <p:txBody>
          <a:bodyPr anchor="ctr"/>
          <a:lstStyle>
            <a:lvl1pPr>
              <a:spcAft>
                <a:spcPts val="0"/>
              </a:spcAft>
              <a:buNone/>
              <a:defRPr sz="1600" b="0" i="0">
                <a:solidFill>
                  <a:schemeClr val="tx1"/>
                </a:solidFill>
                <a:latin typeface="Graphik Regular" panose="020B0503030202060203" pitchFamily="34" charset="77"/>
              </a:defRPr>
            </a:lvl1pPr>
          </a:lstStyle>
          <a:p>
            <a:pPr lvl="0"/>
            <a:r>
              <a:rPr lang="en-GB"/>
              <a:t>Insert agenda item</a:t>
            </a:r>
            <a:endParaRPr lang="en-US"/>
          </a:p>
        </p:txBody>
      </p:sp>
      <p:cxnSp>
        <p:nvCxnSpPr>
          <p:cNvPr id="4" name="Straight Connector 3">
            <a:extLst>
              <a:ext uri="{FF2B5EF4-FFF2-40B4-BE49-F238E27FC236}">
                <a16:creationId xmlns:a16="http://schemas.microsoft.com/office/drawing/2014/main" id="{D72EABDE-2DC7-B441-8D65-EC926DD10B85}"/>
              </a:ext>
              <a:ext uri="{C183D7F6-B498-43B3-948B-1728B52AA6E4}">
                <adec:decorative xmlns:adec="http://schemas.microsoft.com/office/drawing/2017/decorative" val="1"/>
              </a:ext>
            </a:extLst>
          </p:cNvPr>
          <p:cNvCxnSpPr/>
          <p:nvPr userDrawn="1"/>
        </p:nvCxnSpPr>
        <p:spPr>
          <a:xfrm>
            <a:off x="4045241" y="1371603"/>
            <a:ext cx="0" cy="4719487"/>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 Placeholder 2">
            <a:extLst>
              <a:ext uri="{FF2B5EF4-FFF2-40B4-BE49-F238E27FC236}">
                <a16:creationId xmlns:a16="http://schemas.microsoft.com/office/drawing/2014/main" id="{B01AB161-4BFB-138B-C93C-DFFFE563CF59}"/>
              </a:ext>
            </a:extLst>
          </p:cNvPr>
          <p:cNvSpPr>
            <a:spLocks noGrp="1"/>
          </p:cNvSpPr>
          <p:nvPr>
            <p:ph type="body" sz="quarter" idx="14" hasCustomPrompt="1"/>
          </p:nvPr>
        </p:nvSpPr>
        <p:spPr>
          <a:xfrm>
            <a:off x="561600" y="2745679"/>
            <a:ext cx="3091443" cy="2415468"/>
          </a:xfrm>
          <a:prstGeom prst="rect">
            <a:avLst/>
          </a:prstGeom>
        </p:spPr>
        <p:txBody>
          <a:bodyPr/>
          <a:lstStyle>
            <a:lvl1pPr marL="0" indent="0">
              <a:lnSpc>
                <a:spcPct val="90000"/>
              </a:lnSpc>
              <a:buNone/>
              <a:defRPr sz="1600" b="0" i="0">
                <a:solidFill>
                  <a:schemeClr val="tx1"/>
                </a:solidFill>
                <a:latin typeface="Graphik Regular" panose="020B0503030202060203" pitchFamily="34" charset="77"/>
              </a:defRPr>
            </a:lvl1pPr>
            <a:lvl2pPr marL="0" indent="0">
              <a:buNone/>
              <a:defRPr sz="1800"/>
            </a:lvl2pPr>
            <a:lvl3pPr marL="228594">
              <a:buFont typeface="Graphik" panose="020B0604020202020204" pitchFamily="34" charset="0"/>
              <a:buChar char="•"/>
              <a:defRPr sz="1800"/>
            </a:lvl3pPr>
            <a:lvl4pPr marL="457189">
              <a:buFont typeface="Graphik"/>
              <a:buChar char="–"/>
              <a:defRPr sz="1600"/>
            </a:lvl4pPr>
            <a:lvl5pPr marL="685783">
              <a:buFont typeface="Graphik" panose="020B0604020202020204" pitchFamily="34" charset="0"/>
              <a:buChar char="•"/>
              <a:defRPr sz="1600"/>
            </a:lvl5pPr>
          </a:lstStyle>
          <a:p>
            <a:pPr lvl="0"/>
            <a:r>
              <a:rPr lang="en-GB"/>
              <a:t>Place subtitle here in </a:t>
            </a:r>
            <a:r>
              <a:rPr lang="en-GB" err="1"/>
              <a:t>Graphik</a:t>
            </a:r>
            <a:r>
              <a:rPr lang="en-GB"/>
              <a:t> regular</a:t>
            </a:r>
            <a:endParaRPr lang="en-US"/>
          </a:p>
        </p:txBody>
      </p:sp>
      <p:sp>
        <p:nvSpPr>
          <p:cNvPr id="5" name="Slide Number Placeholder 4">
            <a:extLst>
              <a:ext uri="{FF2B5EF4-FFF2-40B4-BE49-F238E27FC236}">
                <a16:creationId xmlns:a16="http://schemas.microsoft.com/office/drawing/2014/main" id="{5AA5D0AA-D3A7-8B26-ED2E-A0EE2ADD673D}"/>
              </a:ext>
            </a:extLst>
          </p:cNvPr>
          <p:cNvSpPr>
            <a:spLocks noGrp="1"/>
          </p:cNvSpPr>
          <p:nvPr>
            <p:ph type="sldNum" sz="quarter" idx="5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3" name="GTS_Purple">
            <a:extLst>
              <a:ext uri="{FF2B5EF4-FFF2-40B4-BE49-F238E27FC236}">
                <a16:creationId xmlns:a16="http://schemas.microsoft.com/office/drawing/2014/main" id="{FD7C9FBE-BD21-2486-A40C-9D6DF3E6DF0A}"/>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6" name="copyright">
            <a:extLst>
              <a:ext uri="{FF2B5EF4-FFF2-40B4-BE49-F238E27FC236}">
                <a16:creationId xmlns:a16="http://schemas.microsoft.com/office/drawing/2014/main" id="{DE070B99-B1E2-CC03-0972-AF3CFB5A5F0A}"/>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2233882575"/>
      </p:ext>
    </p:extLst>
  </p:cSld>
  <p:clrMapOvr>
    <a:overrideClrMapping bg1="dk1" tx1="lt1" bg2="dk2" tx2="lt2" accent1="accent1" accent2="accent2" accent3="accent3" accent4="accent4" accent5="accent5" accent6="accent6" hlink="hlink" folHlink="folHlink"/>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90600"/>
          </a:xfrm>
        </p:spPr>
        <p:txBody>
          <a:bodyPr/>
          <a:lstStyle>
            <a:lvl1pPr>
              <a:defRPr sz="3600"/>
            </a:lvl1pPr>
          </a:lstStyle>
          <a:p>
            <a:r>
              <a:rPr lang="en-GB"/>
              <a:t>Place headline here (36pt, min 30pt)</a:t>
            </a:r>
            <a:endParaRPr lang="en-US"/>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281310"/>
      </p:ext>
    </p:extLst>
  </p:cSld>
  <p:clrMapOvr>
    <a:masterClrMapping/>
  </p:clrMapOvr>
  <p:extLst>
    <p:ext uri="{DCECCB84-F9BA-43D5-87BE-67443E8EF086}">
      <p15:sldGuideLst xmlns:p15="http://schemas.microsoft.com/office/powerpoint/2012/main">
        <p15:guide id="1" orient="horz" pos="864">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Content: title only dark mo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63AE-6B1C-34CD-8F43-B23F0C0A380F}"/>
              </a:ext>
            </a:extLst>
          </p:cNvPr>
          <p:cNvSpPr>
            <a:spLocks noGrp="1"/>
          </p:cNvSpPr>
          <p:nvPr>
            <p:ph type="title"/>
          </p:nvPr>
        </p:nvSpPr>
        <p:spPr>
          <a:xfrm>
            <a:off x="1164969" y="3010439"/>
            <a:ext cx="6793919" cy="1329595"/>
          </a:xfrm>
          <a:prstGeom prst="rect">
            <a:avLst/>
          </a:prstGeom>
        </p:spPr>
        <p:txBody>
          <a:bodyPr anchor="b">
            <a:spAutoFit/>
          </a:bodyPr>
          <a:lstStyle>
            <a:lvl1pPr algn="l">
              <a:lnSpc>
                <a:spcPct val="90000"/>
              </a:lnSpc>
              <a:defRPr sz="4800" b="0">
                <a:solidFill>
                  <a:schemeClr val="tx1"/>
                </a:solidFill>
              </a:defRPr>
            </a:lvl1pPr>
          </a:lstStyle>
          <a:p>
            <a:r>
              <a:rPr lang="en-US"/>
              <a:t>Click to edit Master title style</a:t>
            </a:r>
          </a:p>
        </p:txBody>
      </p:sp>
      <p:sp>
        <p:nvSpPr>
          <p:cNvPr id="5" name="Slide Number Placeholder 4">
            <a:extLst>
              <a:ext uri="{FF2B5EF4-FFF2-40B4-BE49-F238E27FC236}">
                <a16:creationId xmlns:a16="http://schemas.microsoft.com/office/drawing/2014/main" id="{8C3DDBB8-5623-3A9D-F2FF-AE4A9AF72F36}"/>
              </a:ext>
            </a:extLst>
          </p:cNvPr>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6" name="GTS_Purple">
            <a:extLst>
              <a:ext uri="{FF2B5EF4-FFF2-40B4-BE49-F238E27FC236}">
                <a16:creationId xmlns:a16="http://schemas.microsoft.com/office/drawing/2014/main" id="{FDCEB546-1489-C274-AECB-73830CCF597A}"/>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3" name="copyright">
            <a:extLst>
              <a:ext uri="{FF2B5EF4-FFF2-40B4-BE49-F238E27FC236}">
                <a16:creationId xmlns:a16="http://schemas.microsoft.com/office/drawing/2014/main" id="{4F9DE714-454D-BE98-C8E5-426685A4D0BA}"/>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299486945"/>
      </p:ext>
    </p:extLst>
  </p:cSld>
  <p:clrMapOvr>
    <a:overrideClrMapping bg1="dk1" tx1="lt1" bg2="dk2" tx2="lt2" accent1="accent1" accent2="accent2" accent3="accent3" accent4="accent4" accent5="accent5" accent6="accent6" hlink="hlink" folHlink="folHlink"/>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B05F6-AC24-4D4E-8C63-7199E526ED7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A2A1B6-8BCF-AD56-4886-B0CE7E5A4A6D}"/>
              </a:ext>
            </a:extLst>
          </p:cNvPr>
          <p:cNvSpPr>
            <a:spLocks noGrp="1"/>
          </p:cNvSpPr>
          <p:nvPr>
            <p:ph type="dt" sz="half" idx="10"/>
          </p:nvPr>
        </p:nvSpPr>
        <p:spPr/>
        <p:txBody>
          <a:bodyPr/>
          <a:lstStyle/>
          <a:p>
            <a:fld id="{A8F8966D-8D73-46C4-A1D5-66A72AC62245}" type="datetimeFigureOut">
              <a:rPr lang="en-US" smtClean="0"/>
              <a:t>2/17/2026</a:t>
            </a:fld>
            <a:endParaRPr lang="en-US"/>
          </a:p>
        </p:txBody>
      </p:sp>
      <p:sp>
        <p:nvSpPr>
          <p:cNvPr id="4" name="Footer Placeholder 3">
            <a:extLst>
              <a:ext uri="{FF2B5EF4-FFF2-40B4-BE49-F238E27FC236}">
                <a16:creationId xmlns:a16="http://schemas.microsoft.com/office/drawing/2014/main" id="{D4FEECA6-F518-EEE0-9F5F-C8C639F2BD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4074C62-80B0-5EA9-B8E6-1A51B5F91DB9}"/>
              </a:ext>
            </a:extLst>
          </p:cNvPr>
          <p:cNvSpPr>
            <a:spLocks noGrp="1"/>
          </p:cNvSpPr>
          <p:nvPr>
            <p:ph type="sldNum" sz="quarter" idx="12"/>
          </p:nvPr>
        </p:nvSpPr>
        <p:spPr/>
        <p:txBody>
          <a:bodyPr/>
          <a:lstStyle/>
          <a:p>
            <a:fld id="{804368E4-0B3D-4447-9A3D-764FF20CE6A6}" type="slidenum">
              <a:rPr lang="en-US" smtClean="0"/>
              <a:t>‹#›</a:t>
            </a:fld>
            <a:endParaRPr lang="en-US"/>
          </a:p>
        </p:txBody>
      </p:sp>
    </p:spTree>
    <p:extLst>
      <p:ext uri="{BB962C8B-B14F-4D97-AF65-F5344CB8AC3E}">
        <p14:creationId xmlns:p14="http://schemas.microsoft.com/office/powerpoint/2010/main" val="1001379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BDC53-F07E-5942-70FB-74BE3E105E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3E2A34-66A3-DD4E-7A00-9245A71B2D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5B4833-A86E-864E-64C6-34829EBAD40D}"/>
              </a:ext>
            </a:extLst>
          </p:cNvPr>
          <p:cNvSpPr>
            <a:spLocks noGrp="1"/>
          </p:cNvSpPr>
          <p:nvPr>
            <p:ph type="dt" sz="half" idx="10"/>
          </p:nvPr>
        </p:nvSpPr>
        <p:spPr/>
        <p:txBody>
          <a:bodyPr/>
          <a:lstStyle/>
          <a:p>
            <a:fld id="{8C32EA9A-7F42-4972-8457-B3889D9BB764}" type="datetimeFigureOut">
              <a:rPr lang="en-US" smtClean="0"/>
              <a:t>5/20/2026</a:t>
            </a:fld>
            <a:endParaRPr lang="en-US"/>
          </a:p>
        </p:txBody>
      </p:sp>
      <p:sp>
        <p:nvSpPr>
          <p:cNvPr id="5" name="Footer Placeholder 4">
            <a:extLst>
              <a:ext uri="{FF2B5EF4-FFF2-40B4-BE49-F238E27FC236}">
                <a16:creationId xmlns:a16="http://schemas.microsoft.com/office/drawing/2014/main" id="{4CA77651-7D11-921A-85DF-011BCE4842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4D6663-329C-34D3-3436-33A22B86203A}"/>
              </a:ext>
            </a:extLst>
          </p:cNvPr>
          <p:cNvSpPr>
            <a:spLocks noGrp="1"/>
          </p:cNvSpPr>
          <p:nvPr>
            <p:ph type="sldNum" sz="quarter" idx="12"/>
          </p:nvPr>
        </p:nvSpPr>
        <p:spPr/>
        <p:txBody>
          <a:bodyPr/>
          <a:lstStyle/>
          <a:p>
            <a:fld id="{13BAAE99-4E25-410A-9B4F-296EFDF8B5A1}" type="slidenum">
              <a:rPr lang="en-US" smtClean="0"/>
              <a:t>‹#›</a:t>
            </a:fld>
            <a:endParaRPr lang="en-US"/>
          </a:p>
        </p:txBody>
      </p:sp>
    </p:spTree>
    <p:extLst>
      <p:ext uri="{BB962C8B-B14F-4D97-AF65-F5344CB8AC3E}">
        <p14:creationId xmlns:p14="http://schemas.microsoft.com/office/powerpoint/2010/main" val="23622485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ontent: title only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7691C2F-3B4B-9758-81EE-5698E82278C6}"/>
              </a:ext>
            </a:extLst>
          </p:cNvPr>
          <p:cNvSpPr>
            <a:spLocks noGrp="1"/>
          </p:cNvSpPr>
          <p:nvPr>
            <p:ph type="title"/>
          </p:nvPr>
        </p:nvSpPr>
        <p:spPr>
          <a:xfrm>
            <a:off x="1164969" y="3010439"/>
            <a:ext cx="6793919" cy="1329595"/>
          </a:xfrm>
          <a:prstGeom prst="rect">
            <a:avLst/>
          </a:prstGeom>
        </p:spPr>
        <p:txBody>
          <a:bodyPr anchor="b">
            <a:spAutoFit/>
          </a:bodyPr>
          <a:lstStyle>
            <a:lvl1pPr algn="l">
              <a:lnSpc>
                <a:spcPct val="90000"/>
              </a:lnSpc>
              <a:defRPr sz="4800" b="0">
                <a:solidFill>
                  <a:schemeClr val="tx1"/>
                </a:solidFill>
              </a:defRPr>
            </a:lvl1pPr>
          </a:lstStyle>
          <a:p>
            <a:r>
              <a:rPr lang="en-US"/>
              <a:t>Click to edit Master title style</a:t>
            </a:r>
          </a:p>
        </p:txBody>
      </p:sp>
      <p:sp>
        <p:nvSpPr>
          <p:cNvPr id="4" name="Slide Number Placeholder 7">
            <a:extLst>
              <a:ext uri="{FF2B5EF4-FFF2-40B4-BE49-F238E27FC236}">
                <a16:creationId xmlns:a16="http://schemas.microsoft.com/office/drawing/2014/main" id="{8DC3AF85-6094-7968-9DB5-02DB035B7529}"/>
              </a:ext>
            </a:extLst>
          </p:cNvPr>
          <p:cNvSpPr>
            <a:spLocks noGrp="1"/>
          </p:cNvSpPr>
          <p:nvPr>
            <p:ph type="sldNum" sz="quarter" idx="4"/>
          </p:nvPr>
        </p:nvSpPr>
        <p:spPr>
          <a:xfrm>
            <a:off x="11586931" y="6371218"/>
            <a:ext cx="336394" cy="235642"/>
          </a:xfrm>
          <a:prstGeom prst="rect">
            <a:avLst/>
          </a:prstGeom>
        </p:spPr>
        <p:txBody>
          <a:bodyPr vert="horz" lIns="0" tIns="0" rIns="0" bIns="0" rtlCol="0" anchor="ctr"/>
          <a:lstStyle>
            <a:lvl1pPr algn="r">
              <a:defRPr sz="1050">
                <a:solidFill>
                  <a:schemeClr val="tx1">
                    <a:tint val="82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5" name="GTS_Purple">
            <a:extLst>
              <a:ext uri="{FF2B5EF4-FFF2-40B4-BE49-F238E27FC236}">
                <a16:creationId xmlns:a16="http://schemas.microsoft.com/office/drawing/2014/main" id="{91CAA186-929B-611A-EF9C-26094EE80E3B}"/>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2" name="copyright">
            <a:extLst>
              <a:ext uri="{FF2B5EF4-FFF2-40B4-BE49-F238E27FC236}">
                <a16:creationId xmlns:a16="http://schemas.microsoft.com/office/drawing/2014/main" id="{1728689A-E7B1-C20C-8E86-BF4628BC7ED3}"/>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2468713955"/>
      </p:ext>
    </p:extLst>
  </p:cSld>
  <p:clrMapOvr>
    <a:overrideClrMapping bg1="dk1" tx1="lt1" bg2="dk2" tx2="lt2" accent1="accent1" accent2="accent2" accent3="accent3" accent4="accent4" accent5="accent5" accent6="accent6" hlink="hlink" folHlink="folHlink"/>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userDrawn="1">
  <p:cSld name="Greetings + Greater Than L">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7882D0-879F-974F-B35F-EE91948B7FE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 name="Graphic 3">
            <a:extLst>
              <a:ext uri="{FF2B5EF4-FFF2-40B4-BE49-F238E27FC236}">
                <a16:creationId xmlns:a16="http://schemas.microsoft.com/office/drawing/2014/main" id="{2DF26BFD-3D15-48EA-A458-43E2274B938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22800" y="0"/>
            <a:ext cx="7188200" cy="6858000"/>
          </a:xfrm>
          <a:prstGeom prst="rect">
            <a:avLst/>
          </a:prstGeom>
        </p:spPr>
      </p:pic>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380999" y="2318273"/>
            <a:ext cx="7040753" cy="2221454"/>
          </a:xfrm>
        </p:spPr>
        <p:txBody>
          <a:bodyPr anchor="ctr"/>
          <a:lstStyle>
            <a:lvl1pPr algn="l">
              <a:defRPr sz="7200">
                <a:solidFill>
                  <a:schemeClr val="tx1"/>
                </a:solidFill>
              </a:defRPr>
            </a:lvl1pPr>
          </a:lstStyle>
          <a:p>
            <a:r>
              <a:rPr lang="en-GB"/>
              <a:t>Welcome</a:t>
            </a:r>
            <a:endParaRPr lang="en-US"/>
          </a:p>
        </p:txBody>
      </p:sp>
      <p:sp>
        <p:nvSpPr>
          <p:cNvPr id="3" name="TextBox 2">
            <a:extLst>
              <a:ext uri="{FF2B5EF4-FFF2-40B4-BE49-F238E27FC236}">
                <a16:creationId xmlns:a16="http://schemas.microsoft.com/office/drawing/2014/main" id="{B87AD433-4B77-E741-930C-11F17D433B19}"/>
              </a:ext>
            </a:extLst>
          </p:cNvPr>
          <p:cNvSpPr txBox="1"/>
          <p:nvPr userDrawn="1"/>
        </p:nvSpPr>
        <p:spPr>
          <a:xfrm>
            <a:off x="4490720" y="3606800"/>
            <a:ext cx="0" cy="0"/>
          </a:xfrm>
          <a:prstGeom prst="rect">
            <a:avLst/>
          </a:prstGeom>
          <a:noFill/>
        </p:spPr>
        <p:txBody>
          <a:bodyPr wrap="none" lIns="0" tIns="0" rIns="0" bIns="0" rtlCol="0">
            <a:noAutofit/>
          </a:bodyPr>
          <a:lstStyle/>
          <a:p>
            <a:pPr algn="l" defTabSz="228600">
              <a:spcAft>
                <a:spcPts val="1200"/>
              </a:spcAft>
            </a:pPr>
            <a:endParaRPr lang="en-US" noProof="0"/>
          </a:p>
        </p:txBody>
      </p:sp>
    </p:spTree>
    <p:extLst>
      <p:ext uri="{BB962C8B-B14F-4D97-AF65-F5344CB8AC3E}">
        <p14:creationId xmlns:p14="http://schemas.microsoft.com/office/powerpoint/2010/main" val="2859859008"/>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Content: title only dark mode">
    <p:bg>
      <p:bgRef idx="1001">
        <a:schemeClr val="bg1"/>
      </p:bgRef>
    </p:bg>
    <p:spTree>
      <p:nvGrpSpPr>
        <p:cNvPr id="1" name=""/>
        <p:cNvGrpSpPr/>
        <p:nvPr/>
      </p:nvGrpSpPr>
      <p:grpSpPr>
        <a:xfrm>
          <a:off x="0" y="0"/>
          <a:ext cx="0" cy="0"/>
          <a:chOff x="0" y="0"/>
          <a:chExt cx="0" cy="0"/>
        </a:xfrm>
      </p:grpSpPr>
      <p:pic>
        <p:nvPicPr>
          <p:cNvPr id="4" name="RWA BG Loop">
            <a:hlinkClick r:id="" action="ppaction://media"/>
            <a:extLst>
              <a:ext uri="{FF2B5EF4-FFF2-40B4-BE49-F238E27FC236}">
                <a16:creationId xmlns:a16="http://schemas.microsoft.com/office/drawing/2014/main" id="{DED1A7BF-2010-4F08-B582-B5CD1BD7F469}"/>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rcRect t="43682"/>
          <a:stretch>
            <a:fillRect/>
          </a:stretch>
        </p:blipFill>
        <p:spPr>
          <a:xfrm>
            <a:off x="6350" y="-1"/>
            <a:ext cx="12185650" cy="6862763"/>
          </a:xfrm>
          <a:prstGeom prst="rect">
            <a:avLst/>
          </a:prstGeom>
        </p:spPr>
      </p:pic>
      <p:sp>
        <p:nvSpPr>
          <p:cNvPr id="2" name="GTS_Purple">
            <a:extLst>
              <a:ext uri="{FF2B5EF4-FFF2-40B4-BE49-F238E27FC236}">
                <a16:creationId xmlns:a16="http://schemas.microsoft.com/office/drawing/2014/main" id="{2F9944AA-2784-A6B6-4E57-5E2BB6AB49A4}"/>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5" name="copyright">
            <a:extLst>
              <a:ext uri="{FF2B5EF4-FFF2-40B4-BE49-F238E27FC236}">
                <a16:creationId xmlns:a16="http://schemas.microsoft.com/office/drawing/2014/main" id="{02B39C67-3AF3-2640-C232-E0D9D6BB9CB6}"/>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
        <p:nvSpPr>
          <p:cNvPr id="6" name="Slide Number Placeholder 7">
            <a:extLst>
              <a:ext uri="{FF2B5EF4-FFF2-40B4-BE49-F238E27FC236}">
                <a16:creationId xmlns:a16="http://schemas.microsoft.com/office/drawing/2014/main" id="{BC884AB0-8D3E-5A54-518B-396793797515}"/>
              </a:ext>
            </a:extLst>
          </p:cNvPr>
          <p:cNvSpPr>
            <a:spLocks noGrp="1"/>
          </p:cNvSpPr>
          <p:nvPr>
            <p:ph type="sldNum" sz="quarter" idx="4"/>
          </p:nvPr>
        </p:nvSpPr>
        <p:spPr>
          <a:xfrm>
            <a:off x="11586931" y="6371218"/>
            <a:ext cx="336394" cy="235642"/>
          </a:xfrm>
          <a:prstGeom prst="rect">
            <a:avLst/>
          </a:prstGeom>
        </p:spPr>
        <p:txBody>
          <a:bodyPr vert="horz" lIns="0" tIns="0" rIns="0" bIns="0" rtlCol="0" anchor="ctr"/>
          <a:lstStyle>
            <a:lvl1pPr algn="r">
              <a:defRPr sz="1050">
                <a:solidFill>
                  <a:schemeClr val="tx1">
                    <a:tint val="82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7" name="Title 1">
            <a:extLst>
              <a:ext uri="{FF2B5EF4-FFF2-40B4-BE49-F238E27FC236}">
                <a16:creationId xmlns:a16="http://schemas.microsoft.com/office/drawing/2014/main" id="{7D72895C-6943-F434-2EAC-9956BE170991}"/>
              </a:ext>
            </a:extLst>
          </p:cNvPr>
          <p:cNvSpPr>
            <a:spLocks noGrp="1"/>
          </p:cNvSpPr>
          <p:nvPr>
            <p:ph type="title"/>
          </p:nvPr>
        </p:nvSpPr>
        <p:spPr>
          <a:xfrm>
            <a:off x="1164969" y="3010439"/>
            <a:ext cx="6793919" cy="1329595"/>
          </a:xfrm>
          <a:prstGeom prst="rect">
            <a:avLst/>
          </a:prstGeom>
        </p:spPr>
        <p:txBody>
          <a:bodyPr anchor="b">
            <a:spAutoFit/>
          </a:bodyPr>
          <a:lstStyle>
            <a:lvl1pPr algn="l">
              <a:lnSpc>
                <a:spcPct val="90000"/>
              </a:lnSpc>
              <a:defRPr sz="4800" b="0">
                <a:solidFill>
                  <a:schemeClr val="tx1"/>
                </a:solidFill>
              </a:defRPr>
            </a:lvl1pPr>
          </a:lstStyle>
          <a:p>
            <a:r>
              <a:rPr lang="en-US"/>
              <a:t>Click to edit Master title style</a:t>
            </a:r>
          </a:p>
        </p:txBody>
      </p:sp>
    </p:spTree>
    <p:extLst>
      <p:ext uri="{BB962C8B-B14F-4D97-AF65-F5344CB8AC3E}">
        <p14:creationId xmlns:p14="http://schemas.microsoft.com/office/powerpoint/2010/main" val="21593548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4"/>
                </p:tgtEl>
              </p:cMediaNode>
            </p:video>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ontent: title only dark mode">
    <p:bg>
      <p:bgRef idx="1001">
        <a:schemeClr val="bg1"/>
      </p:bgRef>
    </p:bg>
    <p:spTree>
      <p:nvGrpSpPr>
        <p:cNvPr id="1" name=""/>
        <p:cNvGrpSpPr/>
        <p:nvPr/>
      </p:nvGrpSpPr>
      <p:grpSpPr>
        <a:xfrm>
          <a:off x="0" y="0"/>
          <a:ext cx="0" cy="0"/>
          <a:chOff x="0" y="0"/>
          <a:chExt cx="0" cy="0"/>
        </a:xfrm>
      </p:grpSpPr>
      <p:pic>
        <p:nvPicPr>
          <p:cNvPr id="4" name="RWA BG Loop">
            <a:hlinkClick r:id="" action="ppaction://media"/>
            <a:extLst>
              <a:ext uri="{FF2B5EF4-FFF2-40B4-BE49-F238E27FC236}">
                <a16:creationId xmlns:a16="http://schemas.microsoft.com/office/drawing/2014/main" id="{DED1A7BF-2010-4F08-B582-B5CD1BD7F469}"/>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rcRect t="43682"/>
          <a:stretch>
            <a:fillRect/>
          </a:stretch>
        </p:blipFill>
        <p:spPr>
          <a:xfrm>
            <a:off x="6350" y="-1"/>
            <a:ext cx="12185650" cy="6862763"/>
          </a:xfrm>
          <a:prstGeom prst="rect">
            <a:avLst/>
          </a:prstGeom>
        </p:spPr>
      </p:pic>
      <p:sp>
        <p:nvSpPr>
          <p:cNvPr id="2" name="GTS_Purple">
            <a:extLst>
              <a:ext uri="{FF2B5EF4-FFF2-40B4-BE49-F238E27FC236}">
                <a16:creationId xmlns:a16="http://schemas.microsoft.com/office/drawing/2014/main" id="{2F9944AA-2784-A6B6-4E57-5E2BB6AB49A4}"/>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5" name="copyright">
            <a:extLst>
              <a:ext uri="{FF2B5EF4-FFF2-40B4-BE49-F238E27FC236}">
                <a16:creationId xmlns:a16="http://schemas.microsoft.com/office/drawing/2014/main" id="{02B39C67-3AF3-2640-C232-E0D9D6BB9CB6}"/>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
        <p:nvSpPr>
          <p:cNvPr id="6" name="Slide Number Placeholder 7">
            <a:extLst>
              <a:ext uri="{FF2B5EF4-FFF2-40B4-BE49-F238E27FC236}">
                <a16:creationId xmlns:a16="http://schemas.microsoft.com/office/drawing/2014/main" id="{BC884AB0-8D3E-5A54-518B-396793797515}"/>
              </a:ext>
            </a:extLst>
          </p:cNvPr>
          <p:cNvSpPr>
            <a:spLocks noGrp="1"/>
          </p:cNvSpPr>
          <p:nvPr>
            <p:ph type="sldNum" sz="quarter" idx="4"/>
          </p:nvPr>
        </p:nvSpPr>
        <p:spPr>
          <a:xfrm>
            <a:off x="11586931" y="6371218"/>
            <a:ext cx="336394" cy="235642"/>
          </a:xfrm>
          <a:prstGeom prst="rect">
            <a:avLst/>
          </a:prstGeom>
        </p:spPr>
        <p:txBody>
          <a:bodyPr vert="horz" lIns="0" tIns="0" rIns="0" bIns="0" rtlCol="0" anchor="ctr"/>
          <a:lstStyle>
            <a:lvl1pPr algn="r">
              <a:defRPr sz="1050">
                <a:solidFill>
                  <a:schemeClr val="tx1">
                    <a:tint val="82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7" name="Title 1">
            <a:extLst>
              <a:ext uri="{FF2B5EF4-FFF2-40B4-BE49-F238E27FC236}">
                <a16:creationId xmlns:a16="http://schemas.microsoft.com/office/drawing/2014/main" id="{7D72895C-6943-F434-2EAC-9956BE170991}"/>
              </a:ext>
            </a:extLst>
          </p:cNvPr>
          <p:cNvSpPr>
            <a:spLocks noGrp="1"/>
          </p:cNvSpPr>
          <p:nvPr>
            <p:ph type="title"/>
          </p:nvPr>
        </p:nvSpPr>
        <p:spPr>
          <a:xfrm>
            <a:off x="1164969" y="3010439"/>
            <a:ext cx="6793919" cy="1329595"/>
          </a:xfrm>
          <a:prstGeom prst="rect">
            <a:avLst/>
          </a:prstGeom>
        </p:spPr>
        <p:txBody>
          <a:bodyPr anchor="b">
            <a:spAutoFit/>
          </a:bodyPr>
          <a:lstStyle>
            <a:lvl1pPr algn="l">
              <a:lnSpc>
                <a:spcPct val="90000"/>
              </a:lnSpc>
              <a:defRPr sz="4800" b="0">
                <a:solidFill>
                  <a:schemeClr val="tx1"/>
                </a:solidFill>
              </a:defRPr>
            </a:lvl1pPr>
          </a:lstStyle>
          <a:p>
            <a:r>
              <a:rPr lang="en-US"/>
              <a:t>Click to edit Master title style</a:t>
            </a:r>
          </a:p>
        </p:txBody>
      </p:sp>
    </p:spTree>
    <p:extLst>
      <p:ext uri="{BB962C8B-B14F-4D97-AF65-F5344CB8AC3E}">
        <p14:creationId xmlns:p14="http://schemas.microsoft.com/office/powerpoint/2010/main" val="424430519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4"/>
                </p:tgtEl>
              </p:cMediaNode>
            </p:video>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Content: title only dark mode">
    <p:bg>
      <p:bgPr>
        <a:gradFill>
          <a:gsLst>
            <a:gs pos="0">
              <a:schemeClr val="bg1"/>
            </a:gs>
            <a:gs pos="100000">
              <a:schemeClr val="bg1">
                <a:lumMod val="65000"/>
                <a:lumOff val="35000"/>
              </a:schemeClr>
            </a:gs>
          </a:gsLst>
          <a:lin ang="5400000" scaled="1"/>
        </a:gra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7691C2F-3B4B-9758-81EE-5698E82278C6}"/>
              </a:ext>
            </a:extLst>
          </p:cNvPr>
          <p:cNvSpPr>
            <a:spLocks noGrp="1"/>
          </p:cNvSpPr>
          <p:nvPr>
            <p:ph type="title"/>
          </p:nvPr>
        </p:nvSpPr>
        <p:spPr>
          <a:xfrm>
            <a:off x="1164969" y="3010439"/>
            <a:ext cx="6793919" cy="1329595"/>
          </a:xfrm>
          <a:prstGeom prst="rect">
            <a:avLst/>
          </a:prstGeom>
        </p:spPr>
        <p:txBody>
          <a:bodyPr anchor="b">
            <a:spAutoFit/>
          </a:bodyPr>
          <a:lstStyle>
            <a:lvl1pPr algn="l">
              <a:lnSpc>
                <a:spcPct val="90000"/>
              </a:lnSpc>
              <a:defRPr sz="4800" b="0">
                <a:solidFill>
                  <a:schemeClr val="tx1"/>
                </a:solidFill>
              </a:defRPr>
            </a:lvl1pPr>
          </a:lstStyle>
          <a:p>
            <a:r>
              <a:rPr lang="en-US"/>
              <a:t>Click to edit Master title style</a:t>
            </a:r>
          </a:p>
        </p:txBody>
      </p:sp>
      <p:sp>
        <p:nvSpPr>
          <p:cNvPr id="4" name="Slide Number Placeholder 7">
            <a:extLst>
              <a:ext uri="{FF2B5EF4-FFF2-40B4-BE49-F238E27FC236}">
                <a16:creationId xmlns:a16="http://schemas.microsoft.com/office/drawing/2014/main" id="{8DC3AF85-6094-7968-9DB5-02DB035B7529}"/>
              </a:ext>
            </a:extLst>
          </p:cNvPr>
          <p:cNvSpPr>
            <a:spLocks noGrp="1"/>
          </p:cNvSpPr>
          <p:nvPr>
            <p:ph type="sldNum" sz="quarter" idx="4"/>
          </p:nvPr>
        </p:nvSpPr>
        <p:spPr>
          <a:xfrm>
            <a:off x="11586931" y="6371218"/>
            <a:ext cx="336394" cy="235642"/>
          </a:xfrm>
          <a:prstGeom prst="rect">
            <a:avLst/>
          </a:prstGeom>
        </p:spPr>
        <p:txBody>
          <a:bodyPr vert="horz" lIns="0" tIns="0" rIns="0" bIns="0" rtlCol="0" anchor="ctr"/>
          <a:lstStyle>
            <a:lvl1pPr algn="r">
              <a:defRPr sz="1050">
                <a:solidFill>
                  <a:schemeClr val="tx1">
                    <a:tint val="82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2" name="GTS_Purple">
            <a:extLst>
              <a:ext uri="{FF2B5EF4-FFF2-40B4-BE49-F238E27FC236}">
                <a16:creationId xmlns:a16="http://schemas.microsoft.com/office/drawing/2014/main" id="{05135927-3AE4-BFA4-341A-F25FAB546575}"/>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5" name="copyright">
            <a:extLst>
              <a:ext uri="{FF2B5EF4-FFF2-40B4-BE49-F238E27FC236}">
                <a16:creationId xmlns:a16="http://schemas.microsoft.com/office/drawing/2014/main" id="{9AD0D495-B28A-5A74-95FB-A7420C851184}"/>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1555381324"/>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Content: title only dark mode">
    <p:bg>
      <p:bgRef idx="1001">
        <a:schemeClr val="bg1"/>
      </p:bgRef>
    </p:bg>
    <p:spTree>
      <p:nvGrpSpPr>
        <p:cNvPr id="1" name=""/>
        <p:cNvGrpSpPr/>
        <p:nvPr/>
      </p:nvGrpSpPr>
      <p:grpSpPr>
        <a:xfrm>
          <a:off x="0" y="0"/>
          <a:ext cx="0" cy="0"/>
          <a:chOff x="0" y="0"/>
          <a:chExt cx="0" cy="0"/>
        </a:xfrm>
      </p:grpSpPr>
      <p:pic>
        <p:nvPicPr>
          <p:cNvPr id="4" name="RWA BG Loop">
            <a:hlinkClick r:id="" action="ppaction://media"/>
            <a:extLst>
              <a:ext uri="{FF2B5EF4-FFF2-40B4-BE49-F238E27FC236}">
                <a16:creationId xmlns:a16="http://schemas.microsoft.com/office/drawing/2014/main" id="{DED1A7BF-2010-4F08-B582-B5CD1BD7F469}"/>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rcRect t="43682"/>
          <a:stretch>
            <a:fillRect/>
          </a:stretch>
        </p:blipFill>
        <p:spPr>
          <a:xfrm>
            <a:off x="6350" y="-1"/>
            <a:ext cx="12185650" cy="6862763"/>
          </a:xfrm>
          <a:prstGeom prst="rect">
            <a:avLst/>
          </a:prstGeom>
        </p:spPr>
      </p:pic>
      <p:sp>
        <p:nvSpPr>
          <p:cNvPr id="3" name="Title 1">
            <a:extLst>
              <a:ext uri="{FF2B5EF4-FFF2-40B4-BE49-F238E27FC236}">
                <a16:creationId xmlns:a16="http://schemas.microsoft.com/office/drawing/2014/main" id="{B7691C2F-3B4B-9758-81EE-5698E82278C6}"/>
              </a:ext>
            </a:extLst>
          </p:cNvPr>
          <p:cNvSpPr>
            <a:spLocks noGrp="1"/>
          </p:cNvSpPr>
          <p:nvPr>
            <p:ph type="title" hasCustomPrompt="1"/>
          </p:nvPr>
        </p:nvSpPr>
        <p:spPr>
          <a:xfrm>
            <a:off x="1163638" y="2331721"/>
            <a:ext cx="9828211" cy="2194559"/>
          </a:xfrm>
          <a:prstGeom prst="rect">
            <a:avLst/>
          </a:prstGeom>
        </p:spPr>
        <p:txBody>
          <a:bodyPr anchor="ctr">
            <a:noAutofit/>
          </a:bodyPr>
          <a:lstStyle>
            <a:lvl1pPr algn="ctr">
              <a:lnSpc>
                <a:spcPct val="100000"/>
              </a:lnSpc>
              <a:defRPr sz="2400" b="0">
                <a:solidFill>
                  <a:schemeClr val="tx1"/>
                </a:solidFill>
              </a:defRPr>
            </a:lvl1pPr>
          </a:lstStyle>
          <a:p>
            <a:r>
              <a:rPr lang="en-US"/>
              <a:t>Click to edit</a:t>
            </a:r>
            <a:br>
              <a:rPr lang="en-US"/>
            </a:br>
            <a:r>
              <a:rPr lang="en-US"/>
              <a:t>Master title style</a:t>
            </a:r>
          </a:p>
        </p:txBody>
      </p:sp>
      <p:sp>
        <p:nvSpPr>
          <p:cNvPr id="2" name="GTS_Purple">
            <a:extLst>
              <a:ext uri="{FF2B5EF4-FFF2-40B4-BE49-F238E27FC236}">
                <a16:creationId xmlns:a16="http://schemas.microsoft.com/office/drawing/2014/main" id="{2F9944AA-2784-A6B6-4E57-5E2BB6AB49A4}"/>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5" name="copyright">
            <a:extLst>
              <a:ext uri="{FF2B5EF4-FFF2-40B4-BE49-F238E27FC236}">
                <a16:creationId xmlns:a16="http://schemas.microsoft.com/office/drawing/2014/main" id="{02B39C67-3AF3-2640-C232-E0D9D6BB9CB6}"/>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
        <p:nvSpPr>
          <p:cNvPr id="6" name="Slide Number Placeholder 7">
            <a:extLst>
              <a:ext uri="{FF2B5EF4-FFF2-40B4-BE49-F238E27FC236}">
                <a16:creationId xmlns:a16="http://schemas.microsoft.com/office/drawing/2014/main" id="{BC884AB0-8D3E-5A54-518B-396793797515}"/>
              </a:ext>
            </a:extLst>
          </p:cNvPr>
          <p:cNvSpPr>
            <a:spLocks noGrp="1"/>
          </p:cNvSpPr>
          <p:nvPr>
            <p:ph type="sldNum" sz="quarter" idx="4"/>
          </p:nvPr>
        </p:nvSpPr>
        <p:spPr>
          <a:xfrm>
            <a:off x="11586931" y="6371218"/>
            <a:ext cx="336394" cy="235642"/>
          </a:xfrm>
          <a:prstGeom prst="rect">
            <a:avLst/>
          </a:prstGeom>
        </p:spPr>
        <p:txBody>
          <a:bodyPr vert="horz" lIns="0" tIns="0" rIns="0" bIns="0" rtlCol="0" anchor="ctr"/>
          <a:lstStyle>
            <a:lvl1pPr algn="r">
              <a:defRPr sz="1050">
                <a:solidFill>
                  <a:schemeClr val="tx1">
                    <a:tint val="82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Tree>
    <p:extLst>
      <p:ext uri="{BB962C8B-B14F-4D97-AF65-F5344CB8AC3E}">
        <p14:creationId xmlns:p14="http://schemas.microsoft.com/office/powerpoint/2010/main" val="345408142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4"/>
                </p:tgtEl>
              </p:cMediaNode>
            </p:video>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Content: title only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7691C2F-3B4B-9758-81EE-5698E82278C6}"/>
              </a:ext>
            </a:extLst>
          </p:cNvPr>
          <p:cNvSpPr>
            <a:spLocks noGrp="1"/>
          </p:cNvSpPr>
          <p:nvPr>
            <p:ph type="title" hasCustomPrompt="1"/>
          </p:nvPr>
        </p:nvSpPr>
        <p:spPr>
          <a:xfrm>
            <a:off x="1163638" y="2331721"/>
            <a:ext cx="9828211" cy="2194559"/>
          </a:xfrm>
          <a:prstGeom prst="rect">
            <a:avLst/>
          </a:prstGeom>
        </p:spPr>
        <p:txBody>
          <a:bodyPr anchor="ctr">
            <a:noAutofit/>
          </a:bodyPr>
          <a:lstStyle>
            <a:lvl1pPr algn="ctr">
              <a:lnSpc>
                <a:spcPct val="100000"/>
              </a:lnSpc>
              <a:defRPr sz="2400" b="0">
                <a:solidFill>
                  <a:schemeClr val="tx1"/>
                </a:solidFill>
              </a:defRPr>
            </a:lvl1pPr>
          </a:lstStyle>
          <a:p>
            <a:r>
              <a:rPr lang="en-US"/>
              <a:t>Click to edit</a:t>
            </a:r>
            <a:br>
              <a:rPr lang="en-US"/>
            </a:br>
            <a:r>
              <a:rPr lang="en-US"/>
              <a:t>Master title style</a:t>
            </a:r>
          </a:p>
        </p:txBody>
      </p:sp>
      <p:sp>
        <p:nvSpPr>
          <p:cNvPr id="2" name="GTS_Purple">
            <a:extLst>
              <a:ext uri="{FF2B5EF4-FFF2-40B4-BE49-F238E27FC236}">
                <a16:creationId xmlns:a16="http://schemas.microsoft.com/office/drawing/2014/main" id="{2F9944AA-2784-A6B6-4E57-5E2BB6AB49A4}"/>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6" name="Slide Number Placeholder 7">
            <a:extLst>
              <a:ext uri="{FF2B5EF4-FFF2-40B4-BE49-F238E27FC236}">
                <a16:creationId xmlns:a16="http://schemas.microsoft.com/office/drawing/2014/main" id="{BC884AB0-8D3E-5A54-518B-396793797515}"/>
              </a:ext>
            </a:extLst>
          </p:cNvPr>
          <p:cNvSpPr>
            <a:spLocks noGrp="1"/>
          </p:cNvSpPr>
          <p:nvPr>
            <p:ph type="sldNum" sz="quarter" idx="4"/>
          </p:nvPr>
        </p:nvSpPr>
        <p:spPr>
          <a:xfrm>
            <a:off x="11586931" y="6371218"/>
            <a:ext cx="336394" cy="235642"/>
          </a:xfrm>
          <a:prstGeom prst="rect">
            <a:avLst/>
          </a:prstGeom>
        </p:spPr>
        <p:txBody>
          <a:bodyPr vert="horz" lIns="0" tIns="0" rIns="0" bIns="0" rtlCol="0" anchor="ctr"/>
          <a:lstStyle>
            <a:lvl1pPr algn="r">
              <a:defRPr sz="1050">
                <a:solidFill>
                  <a:schemeClr val="tx1">
                    <a:tint val="82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4" name="copyright">
            <a:extLst>
              <a:ext uri="{FF2B5EF4-FFF2-40B4-BE49-F238E27FC236}">
                <a16:creationId xmlns:a16="http://schemas.microsoft.com/office/drawing/2014/main" id="{0899599E-84B3-4F16-B08B-3F4932276194}"/>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48894119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_Content: title only dark mode">
    <p:bg>
      <p:bgRef idx="1001">
        <a:schemeClr val="bg1"/>
      </p:bgRef>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7691C2F-3B4B-9758-81EE-5698E82278C6}"/>
              </a:ext>
            </a:extLst>
          </p:cNvPr>
          <p:cNvSpPr>
            <a:spLocks noGrp="1"/>
          </p:cNvSpPr>
          <p:nvPr>
            <p:ph type="title" hasCustomPrompt="1"/>
          </p:nvPr>
        </p:nvSpPr>
        <p:spPr>
          <a:xfrm>
            <a:off x="1163638" y="2331721"/>
            <a:ext cx="9828211" cy="2194559"/>
          </a:xfrm>
          <a:prstGeom prst="rect">
            <a:avLst/>
          </a:prstGeom>
        </p:spPr>
        <p:txBody>
          <a:bodyPr anchor="ctr">
            <a:noAutofit/>
          </a:bodyPr>
          <a:lstStyle>
            <a:lvl1pPr algn="ctr">
              <a:lnSpc>
                <a:spcPct val="100000"/>
              </a:lnSpc>
              <a:defRPr sz="2400" b="0">
                <a:solidFill>
                  <a:schemeClr val="tx1"/>
                </a:solidFill>
              </a:defRPr>
            </a:lvl1pPr>
          </a:lstStyle>
          <a:p>
            <a:r>
              <a:rPr lang="en-US"/>
              <a:t>Click to edit</a:t>
            </a:r>
            <a:br>
              <a:rPr lang="en-US"/>
            </a:br>
            <a:r>
              <a:rPr lang="en-US"/>
              <a:t>Master title style</a:t>
            </a:r>
          </a:p>
        </p:txBody>
      </p:sp>
      <p:sp>
        <p:nvSpPr>
          <p:cNvPr id="2" name="GTS_Purple">
            <a:extLst>
              <a:ext uri="{FF2B5EF4-FFF2-40B4-BE49-F238E27FC236}">
                <a16:creationId xmlns:a16="http://schemas.microsoft.com/office/drawing/2014/main" id="{2F9944AA-2784-A6B6-4E57-5E2BB6AB49A4}"/>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5" name="copyright">
            <a:extLst>
              <a:ext uri="{FF2B5EF4-FFF2-40B4-BE49-F238E27FC236}">
                <a16:creationId xmlns:a16="http://schemas.microsoft.com/office/drawing/2014/main" id="{02B39C67-3AF3-2640-C232-E0D9D6BB9CB6}"/>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
        <p:nvSpPr>
          <p:cNvPr id="6" name="Slide Number Placeholder 7">
            <a:extLst>
              <a:ext uri="{FF2B5EF4-FFF2-40B4-BE49-F238E27FC236}">
                <a16:creationId xmlns:a16="http://schemas.microsoft.com/office/drawing/2014/main" id="{BC884AB0-8D3E-5A54-518B-396793797515}"/>
              </a:ext>
            </a:extLst>
          </p:cNvPr>
          <p:cNvSpPr>
            <a:spLocks noGrp="1"/>
          </p:cNvSpPr>
          <p:nvPr>
            <p:ph type="sldNum" sz="quarter" idx="4"/>
          </p:nvPr>
        </p:nvSpPr>
        <p:spPr>
          <a:xfrm>
            <a:off x="11586931" y="6371218"/>
            <a:ext cx="336394" cy="235642"/>
          </a:xfrm>
          <a:prstGeom prst="rect">
            <a:avLst/>
          </a:prstGeom>
        </p:spPr>
        <p:txBody>
          <a:bodyPr vert="horz" lIns="0" tIns="0" rIns="0" bIns="0" rtlCol="0" anchor="ctr"/>
          <a:lstStyle>
            <a:lvl1pPr algn="r">
              <a:defRPr sz="1050">
                <a:solidFill>
                  <a:schemeClr val="tx1">
                    <a:tint val="82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Tree>
    <p:extLst>
      <p:ext uri="{BB962C8B-B14F-4D97-AF65-F5344CB8AC3E}">
        <p14:creationId xmlns:p14="http://schemas.microsoft.com/office/powerpoint/2010/main" val="619416165"/>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ntent1: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 Placeholder 2">
            <a:extLst>
              <a:ext uri="{FF2B5EF4-FFF2-40B4-BE49-F238E27FC236}">
                <a16:creationId xmlns:a16="http://schemas.microsoft.com/office/drawing/2014/main" id="{23D344E3-E54F-25F8-2F2F-980511EB6BDF}"/>
              </a:ext>
            </a:extLst>
          </p:cNvPr>
          <p:cNvSpPr>
            <a:spLocks noGrp="1"/>
          </p:cNvSpPr>
          <p:nvPr>
            <p:ph idx="1" hasCustomPrompt="1"/>
          </p:nvPr>
        </p:nvSpPr>
        <p:spPr>
          <a:xfrm>
            <a:off x="563411" y="1371601"/>
            <a:ext cx="11084673" cy="4757738"/>
          </a:xfrm>
          <a:prstGeom prst="rect">
            <a:avLst/>
          </a:prstGeom>
        </p:spPr>
        <p:txBody>
          <a:bodyPr vert="horz" lIns="0" tIns="0" rIns="0" bIns="0" rtlCol="0">
            <a:noAutofit/>
          </a:bodyPr>
          <a:lstStyle>
            <a:lvl1pPr>
              <a:defRPr sz="1800" b="0" i="0">
                <a:solidFill>
                  <a:srgbClr val="FFFFFF"/>
                </a:solidFill>
                <a:latin typeface="+mj-lt"/>
              </a:defRPr>
            </a:lvl1pPr>
            <a:lvl2pPr marL="0" indent="0">
              <a:buNone/>
              <a:defRPr sz="1800" b="0" i="0">
                <a:solidFill>
                  <a:srgbClr val="FFFFFF"/>
                </a:solidFill>
                <a:latin typeface="Graphik Regular" panose="020B0503030202060203" pitchFamily="34" charset="77"/>
              </a:defRPr>
            </a:lvl2pPr>
            <a:lvl3pPr marL="230188" indent="-230188">
              <a:buFont typeface="Arial" panose="020B0604020202020204" pitchFamily="34" charset="0"/>
              <a:buChar char="•"/>
              <a:defRPr sz="1600" b="0" i="0">
                <a:solidFill>
                  <a:srgbClr val="FFFFFF"/>
                </a:solidFill>
                <a:latin typeface="Graphik Regular" panose="020B0503030202060203" pitchFamily="34" charset="77"/>
              </a:defRPr>
            </a:lvl3pPr>
            <a:lvl4pPr marL="461963" indent="-231775">
              <a:buFont typeface="Graphik" panose="020B0503030202060203" pitchFamily="34" charset="0"/>
              <a:buChar char="–"/>
              <a:defRPr sz="1400" b="0" i="0">
                <a:solidFill>
                  <a:srgbClr val="FFFFFF"/>
                </a:solidFill>
                <a:latin typeface="Graphik Regular" panose="020B0503030202060203" pitchFamily="34" charset="77"/>
              </a:defRPr>
            </a:lvl4pPr>
            <a:lvl5pPr marL="684213" indent="-222250">
              <a:buFont typeface="Arial" panose="020B0604020202020204" pitchFamily="34" charset="0"/>
              <a:buChar char="•"/>
              <a:defRPr sz="1400" b="0" i="0">
                <a:solidFill>
                  <a:srgbClr val="FFFFFF"/>
                </a:solidFill>
                <a:latin typeface="Graphik Regular" panose="020B0503030202060203" pitchFamily="34" charset="77"/>
              </a:defRPr>
            </a:lvl5pPr>
            <a:lvl6pPr>
              <a:defRPr sz="1400" b="0" i="0">
                <a:solidFill>
                  <a:srgbClr val="FFFFFF"/>
                </a:solidFill>
                <a:latin typeface="Graphik Regular" panose="020B0503030202060203" pitchFamily="34" charset="77"/>
              </a:defRPr>
            </a:lvl6pPr>
            <a:lvl7pPr>
              <a:defRPr sz="1100" b="0" i="0">
                <a:solidFill>
                  <a:srgbClr val="FFFFFF"/>
                </a:solidFill>
                <a:latin typeface="Graphik Regular" panose="020B0503030202060203" pitchFamily="34" charset="77"/>
              </a:defRPr>
            </a:lvl7pPr>
            <a:lvl9pPr>
              <a:defRPr sz="1100" b="0" i="0">
                <a:solidFill>
                  <a:srgbClr val="FFFFFF"/>
                </a:solidFill>
                <a:latin typeface="Graphik Regular" panose="020B0503030202060203" pitchFamily="34" charset="77"/>
              </a:defRPr>
            </a:lvl9pPr>
          </a:lstStyle>
          <a:p>
            <a:pPr lvl="0"/>
            <a:r>
              <a:rPr lang="en-US"/>
              <a:t>First level (bullet)</a:t>
            </a:r>
          </a:p>
          <a:p>
            <a:pPr lvl="1"/>
            <a:r>
              <a:rPr lang="en-US"/>
              <a:t>Second level (bullet)</a:t>
            </a:r>
          </a:p>
          <a:p>
            <a:pPr lvl="2"/>
            <a:r>
              <a:rPr lang="en-US"/>
              <a:t>Third level (bullet)</a:t>
            </a:r>
          </a:p>
          <a:p>
            <a:pPr lvl="3"/>
            <a:r>
              <a:rPr lang="en-US"/>
              <a:t>Fourth level (bullet)</a:t>
            </a:r>
          </a:p>
          <a:p>
            <a:pPr lvl="4"/>
            <a:r>
              <a:rPr lang="en-US"/>
              <a:t>Fifth level (bullet)</a:t>
            </a:r>
          </a:p>
          <a:p>
            <a:pPr lvl="5"/>
            <a:r>
              <a:rPr lang="en-US"/>
              <a:t>Sixth level (copy)</a:t>
            </a:r>
          </a:p>
          <a:p>
            <a:pPr lvl="6"/>
            <a:r>
              <a:rPr lang="en-US"/>
              <a:t>Seventh level (small copy)</a:t>
            </a:r>
          </a:p>
          <a:p>
            <a:pPr lvl="8"/>
            <a:r>
              <a:rPr lang="en-US"/>
              <a:t>Ninth level (footnotes and citations)</a:t>
            </a:r>
          </a:p>
        </p:txBody>
      </p:sp>
      <p:sp>
        <p:nvSpPr>
          <p:cNvPr id="7" name="GTS_Purple">
            <a:extLst>
              <a:ext uri="{FF2B5EF4-FFF2-40B4-BE49-F238E27FC236}">
                <a16:creationId xmlns:a16="http://schemas.microsoft.com/office/drawing/2014/main" id="{272A9048-8603-6F8B-4EFA-E5D59884D3C2}"/>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p:txBody>
      </p:sp>
      <p:sp>
        <p:nvSpPr>
          <p:cNvPr id="8" name="copyright">
            <a:extLst>
              <a:ext uri="{FF2B5EF4-FFF2-40B4-BE49-F238E27FC236}">
                <a16:creationId xmlns:a16="http://schemas.microsoft.com/office/drawing/2014/main" id="{424F12E3-02B8-441F-2F02-9B65A47D0311}"/>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
        <p:nvSpPr>
          <p:cNvPr id="9" name="Slide Number Placeholder 3">
            <a:extLst>
              <a:ext uri="{FF2B5EF4-FFF2-40B4-BE49-F238E27FC236}">
                <a16:creationId xmlns:a16="http://schemas.microsoft.com/office/drawing/2014/main" id="{5314F24F-53DA-3D9F-6D9A-609C96377AA2}"/>
              </a:ext>
            </a:extLst>
          </p:cNvPr>
          <p:cNvSpPr>
            <a:spLocks noGrp="1"/>
          </p:cNvSpPr>
          <p:nvPr>
            <p:ph type="sldNum" sz="quarter" idx="10"/>
          </p:nvPr>
        </p:nvSpPr>
        <p:spPr>
          <a:xfrm>
            <a:off x="11586931" y="6371218"/>
            <a:ext cx="336394" cy="235642"/>
          </a:xfrm>
        </p:spPr>
        <p:txBody>
          <a:bodyPr/>
          <a:lstStyle>
            <a:lvl1pPr>
              <a:defRPr>
                <a:solidFill>
                  <a:schemeClr val="bg1"/>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Graphik Regular"/>
              <a:ea typeface="+mn-ea"/>
              <a:cs typeface="+mn-cs"/>
            </a:endParaRPr>
          </a:p>
        </p:txBody>
      </p:sp>
      <p:sp>
        <p:nvSpPr>
          <p:cNvPr id="2" name="Title 1">
            <a:extLst>
              <a:ext uri="{FF2B5EF4-FFF2-40B4-BE49-F238E27FC236}">
                <a16:creationId xmlns:a16="http://schemas.microsoft.com/office/drawing/2014/main" id="{EAE5A978-496A-6932-C4AF-275CC0D88F2D}"/>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9788594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ontent1: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GTS_Purple">
            <a:extLst>
              <a:ext uri="{FF2B5EF4-FFF2-40B4-BE49-F238E27FC236}">
                <a16:creationId xmlns:a16="http://schemas.microsoft.com/office/drawing/2014/main" id="{272A9048-8603-6F8B-4EFA-E5D59884D3C2}"/>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p:txBody>
      </p:sp>
      <p:sp>
        <p:nvSpPr>
          <p:cNvPr id="3" name="copyright">
            <a:extLst>
              <a:ext uri="{FF2B5EF4-FFF2-40B4-BE49-F238E27FC236}">
                <a16:creationId xmlns:a16="http://schemas.microsoft.com/office/drawing/2014/main" id="{8CD2E917-7591-5366-3555-CCA05307BE7C}"/>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
        <p:nvSpPr>
          <p:cNvPr id="4" name="Slide Number Placeholder 3">
            <a:extLst>
              <a:ext uri="{FF2B5EF4-FFF2-40B4-BE49-F238E27FC236}">
                <a16:creationId xmlns:a16="http://schemas.microsoft.com/office/drawing/2014/main" id="{ECCB9DA4-3F57-185F-A09C-2AC56BF14BF1}"/>
              </a:ext>
            </a:extLst>
          </p:cNvPr>
          <p:cNvSpPr>
            <a:spLocks noGrp="1"/>
          </p:cNvSpPr>
          <p:nvPr>
            <p:ph type="sldNum" sz="quarter" idx="10"/>
          </p:nvPr>
        </p:nvSpPr>
        <p:spPr/>
        <p:txBody>
          <a:bodyPr/>
          <a:lstStyle>
            <a:lvl1pPr>
              <a:defRPr>
                <a:solidFill>
                  <a:schemeClr val="bg1"/>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Graphik Regular"/>
              <a:ea typeface="+mn-ea"/>
              <a:cs typeface="+mn-cs"/>
            </a:endParaRPr>
          </a:p>
        </p:txBody>
      </p:sp>
      <p:sp>
        <p:nvSpPr>
          <p:cNvPr id="2" name="Title 1">
            <a:extLst>
              <a:ext uri="{FF2B5EF4-FFF2-40B4-BE49-F238E27FC236}">
                <a16:creationId xmlns:a16="http://schemas.microsoft.com/office/drawing/2014/main" id="{348F4A1F-A9A2-C0E6-9BF3-A45E1BB9AEE4}"/>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1597538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Content1: dark mode">
    <p:bg>
      <p:bgRef idx="1001">
        <a:schemeClr val="bg1"/>
      </p:bgRef>
    </p:bg>
    <p:spTree>
      <p:nvGrpSpPr>
        <p:cNvPr id="1" name=""/>
        <p:cNvGrpSpPr/>
        <p:nvPr/>
      </p:nvGrpSpPr>
      <p:grpSpPr>
        <a:xfrm>
          <a:off x="0" y="0"/>
          <a:ext cx="0" cy="0"/>
          <a:chOff x="0" y="0"/>
          <a:chExt cx="0" cy="0"/>
        </a:xfrm>
      </p:grpSpPr>
      <p:sp>
        <p:nvSpPr>
          <p:cNvPr id="7" name="GTS_Purple">
            <a:extLst>
              <a:ext uri="{FF2B5EF4-FFF2-40B4-BE49-F238E27FC236}">
                <a16:creationId xmlns:a16="http://schemas.microsoft.com/office/drawing/2014/main" id="{272A9048-8603-6F8B-4EFA-E5D59884D3C2}"/>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3" name="Title 2">
            <a:extLst>
              <a:ext uri="{FF2B5EF4-FFF2-40B4-BE49-F238E27FC236}">
                <a16:creationId xmlns:a16="http://schemas.microsoft.com/office/drawing/2014/main" id="{85894B1D-696B-E35A-4FEF-3ACA620AB864}"/>
              </a:ext>
            </a:extLst>
          </p:cNvPr>
          <p:cNvSpPr>
            <a:spLocks noGrp="1"/>
          </p:cNvSpPr>
          <p:nvPr>
            <p:ph type="title"/>
          </p:nvPr>
        </p:nvSpPr>
        <p:spPr/>
        <p:txBody>
          <a:bodyPr/>
          <a:lstStyle/>
          <a:p>
            <a:r>
              <a:rPr lang="en-US"/>
              <a:t>Click to edit Master title style</a:t>
            </a:r>
          </a:p>
        </p:txBody>
      </p:sp>
      <p:sp>
        <p:nvSpPr>
          <p:cNvPr id="4" name="copyright">
            <a:extLst>
              <a:ext uri="{FF2B5EF4-FFF2-40B4-BE49-F238E27FC236}">
                <a16:creationId xmlns:a16="http://schemas.microsoft.com/office/drawing/2014/main" id="{49F96B49-161F-C74A-74D9-15AC4E243C07}"/>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
        <p:nvSpPr>
          <p:cNvPr id="6" name="Slide Number Placeholder 5">
            <a:extLst>
              <a:ext uri="{FF2B5EF4-FFF2-40B4-BE49-F238E27FC236}">
                <a16:creationId xmlns:a16="http://schemas.microsoft.com/office/drawing/2014/main" id="{4BC20895-D426-4994-FDE0-60A2D6782357}"/>
              </a:ext>
            </a:extLst>
          </p:cNvPr>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Graphik Regular"/>
              <a:ea typeface="+mn-ea"/>
              <a:cs typeface="+mn-cs"/>
            </a:endParaRPr>
          </a:p>
        </p:txBody>
      </p:sp>
    </p:spTree>
    <p:extLst>
      <p:ext uri="{BB962C8B-B14F-4D97-AF65-F5344CB8AC3E}">
        <p14:creationId xmlns:p14="http://schemas.microsoft.com/office/powerpoint/2010/main" val="129842229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DA1D1-D1B2-01A0-3BEE-4F38896A47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3DCDCFA-831F-C3A2-D769-B6769A4FC3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BBDCF47-46DB-5813-94CA-7AA28D5AB5AE}"/>
              </a:ext>
            </a:extLst>
          </p:cNvPr>
          <p:cNvSpPr>
            <a:spLocks noGrp="1"/>
          </p:cNvSpPr>
          <p:nvPr>
            <p:ph type="dt" sz="half" idx="10"/>
          </p:nvPr>
        </p:nvSpPr>
        <p:spPr/>
        <p:txBody>
          <a:bodyPr/>
          <a:lstStyle/>
          <a:p>
            <a:fld id="{8C32EA9A-7F42-4972-8457-B3889D9BB764}" type="datetimeFigureOut">
              <a:rPr lang="en-US" smtClean="0"/>
              <a:t>5/20/2026</a:t>
            </a:fld>
            <a:endParaRPr lang="en-US"/>
          </a:p>
        </p:txBody>
      </p:sp>
      <p:sp>
        <p:nvSpPr>
          <p:cNvPr id="5" name="Footer Placeholder 4">
            <a:extLst>
              <a:ext uri="{FF2B5EF4-FFF2-40B4-BE49-F238E27FC236}">
                <a16:creationId xmlns:a16="http://schemas.microsoft.com/office/drawing/2014/main" id="{4012A73B-E94A-1702-2226-DFB1CD2AD8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CC9334-B664-C026-35CC-0048C942E058}"/>
              </a:ext>
            </a:extLst>
          </p:cNvPr>
          <p:cNvSpPr>
            <a:spLocks noGrp="1"/>
          </p:cNvSpPr>
          <p:nvPr>
            <p:ph type="sldNum" sz="quarter" idx="12"/>
          </p:nvPr>
        </p:nvSpPr>
        <p:spPr/>
        <p:txBody>
          <a:bodyPr/>
          <a:lstStyle/>
          <a:p>
            <a:fld id="{13BAAE99-4E25-410A-9B4F-296EFDF8B5A1}" type="slidenum">
              <a:rPr lang="en-US" smtClean="0"/>
              <a:t>‹#›</a:t>
            </a:fld>
            <a:endParaRPr lang="en-US"/>
          </a:p>
        </p:txBody>
      </p:sp>
    </p:spTree>
    <p:extLst>
      <p:ext uri="{BB962C8B-B14F-4D97-AF65-F5344CB8AC3E}">
        <p14:creationId xmlns:p14="http://schemas.microsoft.com/office/powerpoint/2010/main" val="5932828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ntent 2: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0C3F8CBC-7C73-A273-514B-A95005E2DFE9}"/>
              </a:ext>
            </a:extLst>
          </p:cNvPr>
          <p:cNvSpPr>
            <a:spLocks noGrp="1"/>
          </p:cNvSpPr>
          <p:nvPr>
            <p:ph type="body" sz="quarter" idx="26" hasCustomPrompt="1"/>
          </p:nvPr>
        </p:nvSpPr>
        <p:spPr>
          <a:xfrm>
            <a:off x="563412" y="1109663"/>
            <a:ext cx="11084672" cy="384048"/>
          </a:xfrm>
          <a:prstGeom prst="rect">
            <a:avLst/>
          </a:prstGeom>
        </p:spPr>
        <p:txBody>
          <a:bodyPr anchor="t"/>
          <a:lstStyle>
            <a:lvl1pPr marL="0" indent="0">
              <a:spcAft>
                <a:spcPts val="0"/>
              </a:spcAft>
              <a:buNone/>
              <a:defRPr sz="1800" b="0" i="0">
                <a:solidFill>
                  <a:schemeClr val="bg1"/>
                </a:solidFill>
                <a:latin typeface="Graphik Regular" panose="020B0503030202060203" pitchFamily="34" charset="77"/>
              </a:defRPr>
            </a:lvl1pPr>
          </a:lstStyle>
          <a:p>
            <a:pPr lvl="0"/>
            <a:r>
              <a:rPr lang="en-GB"/>
              <a:t>Place subtitle here in </a:t>
            </a:r>
            <a:r>
              <a:rPr lang="en-GB" err="1"/>
              <a:t>Graphik</a:t>
            </a:r>
            <a:r>
              <a:rPr lang="en-GB"/>
              <a:t> regular</a:t>
            </a:r>
            <a:endParaRPr lang="en-US"/>
          </a:p>
        </p:txBody>
      </p:sp>
      <p:sp>
        <p:nvSpPr>
          <p:cNvPr id="2" name="Text Placeholder 2">
            <a:extLst>
              <a:ext uri="{FF2B5EF4-FFF2-40B4-BE49-F238E27FC236}">
                <a16:creationId xmlns:a16="http://schemas.microsoft.com/office/drawing/2014/main" id="{E013B68F-B365-32C6-C8B6-66516407E205}"/>
              </a:ext>
            </a:extLst>
          </p:cNvPr>
          <p:cNvSpPr>
            <a:spLocks noGrp="1"/>
          </p:cNvSpPr>
          <p:nvPr>
            <p:ph idx="1" hasCustomPrompt="1"/>
          </p:nvPr>
        </p:nvSpPr>
        <p:spPr>
          <a:xfrm>
            <a:off x="563411" y="1684021"/>
            <a:ext cx="11077727" cy="4445317"/>
          </a:xfrm>
          <a:prstGeom prst="rect">
            <a:avLst/>
          </a:prstGeom>
        </p:spPr>
        <p:txBody>
          <a:bodyPr vert="horz" lIns="0" tIns="0" rIns="0" bIns="0" rtlCol="0">
            <a:noAutofit/>
          </a:bodyPr>
          <a:lstStyle>
            <a:lvl1pPr>
              <a:defRPr sz="1400" b="0" i="0">
                <a:solidFill>
                  <a:srgbClr val="FFFFFF"/>
                </a:solidFill>
                <a:latin typeface="Graphik Regular" panose="020B0503030202060203" pitchFamily="34" charset="77"/>
              </a:defRPr>
            </a:lvl1pPr>
            <a:lvl2pPr>
              <a:defRPr sz="1400" b="0" i="0">
                <a:solidFill>
                  <a:srgbClr val="FFFFFF"/>
                </a:solidFill>
                <a:latin typeface="Graphik Regular" panose="020B0503030202060203" pitchFamily="34" charset="77"/>
              </a:defRPr>
            </a:lvl2pPr>
            <a:lvl3pPr>
              <a:defRPr sz="1400" b="0" i="0">
                <a:solidFill>
                  <a:srgbClr val="FFFFFF"/>
                </a:solidFill>
                <a:latin typeface="Graphik Regular" panose="020B0503030202060203" pitchFamily="34" charset="77"/>
              </a:defRPr>
            </a:lvl3pPr>
            <a:lvl4pPr>
              <a:defRPr sz="1050" b="0" i="0">
                <a:solidFill>
                  <a:srgbClr val="FFFFFF"/>
                </a:solidFill>
                <a:latin typeface="Graphik Regular" panose="020B0503030202060203" pitchFamily="34" charset="77"/>
              </a:defRPr>
            </a:lvl4pPr>
            <a:lvl5pPr>
              <a:defRPr sz="1050" b="0" i="0">
                <a:solidFill>
                  <a:srgbClr val="FFFFFF"/>
                </a:solidFill>
                <a:latin typeface="Graphik Regular" panose="020B0503030202060203" pitchFamily="34" charset="77"/>
              </a:defRPr>
            </a:lvl5pPr>
            <a:lvl6pPr>
              <a:defRPr sz="1400" b="0" i="0">
                <a:solidFill>
                  <a:srgbClr val="FFFFFF"/>
                </a:solidFill>
                <a:latin typeface="Graphik Regular" panose="020B0503030202060203" pitchFamily="34" charset="77"/>
              </a:defRPr>
            </a:lvl6pPr>
            <a:lvl7pPr>
              <a:defRPr sz="1100" b="0" i="0">
                <a:solidFill>
                  <a:srgbClr val="FFFFFF"/>
                </a:solidFill>
                <a:latin typeface="Graphik Regular" panose="020B0503030202060203" pitchFamily="34" charset="77"/>
              </a:defRPr>
            </a:lvl7pPr>
            <a:lvl9pPr>
              <a:defRPr sz="1100" b="0" i="0">
                <a:solidFill>
                  <a:srgbClr val="FFFFFF"/>
                </a:solidFill>
                <a:latin typeface="Graphik Regular" panose="020B0503030202060203" pitchFamily="34" charset="77"/>
              </a:defRPr>
            </a:lvl9pPr>
          </a:lstStyle>
          <a:p>
            <a:pPr lvl="0"/>
            <a:r>
              <a:rPr lang="en-US"/>
              <a:t>First level (bullet)</a:t>
            </a:r>
          </a:p>
          <a:p>
            <a:pPr lvl="1"/>
            <a:r>
              <a:rPr lang="en-US"/>
              <a:t>Second level (bullet)</a:t>
            </a:r>
          </a:p>
          <a:p>
            <a:pPr lvl="2"/>
            <a:r>
              <a:rPr lang="en-US"/>
              <a:t>Third level (bullet)</a:t>
            </a:r>
          </a:p>
          <a:p>
            <a:pPr lvl="3"/>
            <a:r>
              <a:rPr lang="en-US"/>
              <a:t>Fourth level (bullet)</a:t>
            </a:r>
          </a:p>
          <a:p>
            <a:pPr lvl="4"/>
            <a:r>
              <a:rPr lang="en-US"/>
              <a:t>Fifth level (bullet)</a:t>
            </a:r>
          </a:p>
          <a:p>
            <a:pPr lvl="5"/>
            <a:r>
              <a:rPr lang="en-US"/>
              <a:t>Sixth level (copy)</a:t>
            </a:r>
          </a:p>
          <a:p>
            <a:pPr lvl="6"/>
            <a:r>
              <a:rPr lang="en-US"/>
              <a:t>Seventh level (small copy)</a:t>
            </a:r>
          </a:p>
          <a:p>
            <a:pPr lvl="8"/>
            <a:r>
              <a:rPr lang="en-US"/>
              <a:t>Ninth level (footnotes and citations)</a:t>
            </a:r>
          </a:p>
        </p:txBody>
      </p:sp>
      <p:sp>
        <p:nvSpPr>
          <p:cNvPr id="4" name="copyright">
            <a:extLst>
              <a:ext uri="{FF2B5EF4-FFF2-40B4-BE49-F238E27FC236}">
                <a16:creationId xmlns:a16="http://schemas.microsoft.com/office/drawing/2014/main" id="{CCB85277-95DD-3414-96DD-36A1B02C641D}"/>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
        <p:nvSpPr>
          <p:cNvPr id="9" name="GTS_Purple">
            <a:extLst>
              <a:ext uri="{FF2B5EF4-FFF2-40B4-BE49-F238E27FC236}">
                <a16:creationId xmlns:a16="http://schemas.microsoft.com/office/drawing/2014/main" id="{AC9D1BED-982F-FA5A-19D0-B3D84ED27905}"/>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p:txBody>
      </p:sp>
      <p:sp>
        <p:nvSpPr>
          <p:cNvPr id="3" name="Title 2">
            <a:extLst>
              <a:ext uri="{FF2B5EF4-FFF2-40B4-BE49-F238E27FC236}">
                <a16:creationId xmlns:a16="http://schemas.microsoft.com/office/drawing/2014/main" id="{DDDA911B-3D78-C695-6FB3-F66844624033}"/>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7CADD181-7523-50DD-C3CB-B03D5330DBDB}"/>
              </a:ext>
            </a:extLst>
          </p:cNvPr>
          <p:cNvSpPr>
            <a:spLocks noGrp="1"/>
          </p:cNvSpPr>
          <p:nvPr>
            <p:ph type="sldNum" sz="quarter" idx="27"/>
          </p:nvPr>
        </p:nvSpPr>
        <p:spPr/>
        <p:txBody>
          <a:bodyPr/>
          <a:lstStyle>
            <a:lvl1pPr>
              <a:defRPr>
                <a:solidFill>
                  <a:schemeClr val="bg1"/>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Graphik Regular"/>
              <a:ea typeface="+mn-ea"/>
              <a:cs typeface="+mn-cs"/>
            </a:endParaRPr>
          </a:p>
        </p:txBody>
      </p:sp>
    </p:spTree>
    <p:extLst>
      <p:ext uri="{BB962C8B-B14F-4D97-AF65-F5344CB8AC3E}">
        <p14:creationId xmlns:p14="http://schemas.microsoft.com/office/powerpoint/2010/main" val="2622307305"/>
      </p:ext>
    </p:extLst>
  </p:cSld>
  <p:clrMapOvr>
    <a:masterClrMapping/>
  </p:clrMapOvr>
  <p:extLst>
    <p:ext uri="{DCECCB84-F9BA-43D5-87BE-67443E8EF086}">
      <p15:sldGuideLst xmlns:p15="http://schemas.microsoft.com/office/powerpoint/2012/main">
        <p15:guide id="1" orient="horz" pos="699">
          <p15:clr>
            <a:srgbClr val="547EBF"/>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Content1: dark mode">
    <p:bg>
      <p:bgRef idx="1001">
        <a:schemeClr val="bg1"/>
      </p:bgRef>
    </p:bg>
    <p:spTree>
      <p:nvGrpSpPr>
        <p:cNvPr id="1" name=""/>
        <p:cNvGrpSpPr/>
        <p:nvPr/>
      </p:nvGrpSpPr>
      <p:grpSpPr>
        <a:xfrm>
          <a:off x="0" y="0"/>
          <a:ext cx="0" cy="0"/>
          <a:chOff x="0" y="0"/>
          <a:chExt cx="0" cy="0"/>
        </a:xfrm>
      </p:grpSpPr>
      <p:sp>
        <p:nvSpPr>
          <p:cNvPr id="17" name="Text Placeholder 2">
            <a:extLst>
              <a:ext uri="{FF2B5EF4-FFF2-40B4-BE49-F238E27FC236}">
                <a16:creationId xmlns:a16="http://schemas.microsoft.com/office/drawing/2014/main" id="{23D344E3-E54F-25F8-2F2F-980511EB6BDF}"/>
              </a:ext>
            </a:extLst>
          </p:cNvPr>
          <p:cNvSpPr>
            <a:spLocks noGrp="1"/>
          </p:cNvSpPr>
          <p:nvPr>
            <p:ph idx="1" hasCustomPrompt="1"/>
          </p:nvPr>
        </p:nvSpPr>
        <p:spPr>
          <a:xfrm>
            <a:off x="563411" y="1371601"/>
            <a:ext cx="11084673" cy="4757738"/>
          </a:xfrm>
          <a:prstGeom prst="rect">
            <a:avLst/>
          </a:prstGeom>
        </p:spPr>
        <p:txBody>
          <a:bodyPr vert="horz" lIns="0" tIns="0" rIns="0" bIns="0" rtlCol="0">
            <a:noAutofit/>
          </a:bodyPr>
          <a:lstStyle>
            <a:lvl1pPr>
              <a:defRPr sz="1800" b="0" i="0">
                <a:solidFill>
                  <a:srgbClr val="FFFFFF"/>
                </a:solidFill>
                <a:latin typeface="+mj-lt"/>
              </a:defRPr>
            </a:lvl1pPr>
            <a:lvl2pPr marL="0" indent="0">
              <a:buNone/>
              <a:defRPr sz="1800" b="0" i="0">
                <a:solidFill>
                  <a:srgbClr val="FFFFFF"/>
                </a:solidFill>
                <a:latin typeface="Graphik Regular" panose="020B0503030202060203" pitchFamily="34" charset="77"/>
              </a:defRPr>
            </a:lvl2pPr>
            <a:lvl3pPr marL="230188" indent="-230188">
              <a:buFont typeface="Arial" panose="020B0604020202020204" pitchFamily="34" charset="0"/>
              <a:buChar char="•"/>
              <a:defRPr sz="1600" b="0" i="0">
                <a:solidFill>
                  <a:srgbClr val="FFFFFF"/>
                </a:solidFill>
                <a:latin typeface="Graphik Regular" panose="020B0503030202060203" pitchFamily="34" charset="77"/>
              </a:defRPr>
            </a:lvl3pPr>
            <a:lvl4pPr marL="461963" indent="-231775">
              <a:buFont typeface="Graphik" panose="020B0503030202060203" pitchFamily="34" charset="0"/>
              <a:buChar char="–"/>
              <a:defRPr sz="1400" b="0" i="0">
                <a:solidFill>
                  <a:srgbClr val="FFFFFF"/>
                </a:solidFill>
                <a:latin typeface="Graphik Regular" panose="020B0503030202060203" pitchFamily="34" charset="77"/>
              </a:defRPr>
            </a:lvl4pPr>
            <a:lvl5pPr marL="684213" indent="-222250">
              <a:buFont typeface="Arial" panose="020B0604020202020204" pitchFamily="34" charset="0"/>
              <a:buChar char="•"/>
              <a:defRPr sz="1400" b="0" i="0">
                <a:solidFill>
                  <a:srgbClr val="FFFFFF"/>
                </a:solidFill>
                <a:latin typeface="Graphik Regular" panose="020B0503030202060203" pitchFamily="34" charset="77"/>
              </a:defRPr>
            </a:lvl5pPr>
            <a:lvl6pPr>
              <a:defRPr sz="1400" b="0" i="0">
                <a:solidFill>
                  <a:srgbClr val="FFFFFF"/>
                </a:solidFill>
                <a:latin typeface="Graphik Regular" panose="020B0503030202060203" pitchFamily="34" charset="77"/>
              </a:defRPr>
            </a:lvl6pPr>
            <a:lvl7pPr>
              <a:defRPr sz="1100" b="0" i="0">
                <a:solidFill>
                  <a:srgbClr val="FFFFFF"/>
                </a:solidFill>
                <a:latin typeface="Graphik Regular" panose="020B0503030202060203" pitchFamily="34" charset="77"/>
              </a:defRPr>
            </a:lvl7pPr>
            <a:lvl9pPr>
              <a:defRPr sz="1100" b="0" i="0">
                <a:solidFill>
                  <a:srgbClr val="FFFFFF"/>
                </a:solidFill>
                <a:latin typeface="Graphik Regular" panose="020B0503030202060203" pitchFamily="34" charset="77"/>
              </a:defRPr>
            </a:lvl9pPr>
          </a:lstStyle>
          <a:p>
            <a:pPr lvl="0"/>
            <a:r>
              <a:rPr lang="en-US"/>
              <a:t>First level (bullet)</a:t>
            </a:r>
          </a:p>
          <a:p>
            <a:pPr lvl="1"/>
            <a:r>
              <a:rPr lang="en-US"/>
              <a:t>Second level (bullet)</a:t>
            </a:r>
          </a:p>
          <a:p>
            <a:pPr lvl="2"/>
            <a:r>
              <a:rPr lang="en-US"/>
              <a:t>Third level (bullet)</a:t>
            </a:r>
          </a:p>
          <a:p>
            <a:pPr lvl="3"/>
            <a:r>
              <a:rPr lang="en-US"/>
              <a:t>Fourth level (bullet)</a:t>
            </a:r>
          </a:p>
          <a:p>
            <a:pPr lvl="4"/>
            <a:r>
              <a:rPr lang="en-US"/>
              <a:t>Fifth level (bullet)</a:t>
            </a:r>
          </a:p>
          <a:p>
            <a:pPr lvl="5"/>
            <a:r>
              <a:rPr lang="en-US"/>
              <a:t>Sixth level (copy)</a:t>
            </a:r>
          </a:p>
          <a:p>
            <a:pPr lvl="6"/>
            <a:r>
              <a:rPr lang="en-US"/>
              <a:t>Seventh level (small copy)</a:t>
            </a:r>
          </a:p>
          <a:p>
            <a:pPr lvl="8"/>
            <a:r>
              <a:rPr lang="en-US"/>
              <a:t>Ninth level (footnotes and citations)</a:t>
            </a:r>
          </a:p>
        </p:txBody>
      </p:sp>
      <p:sp>
        <p:nvSpPr>
          <p:cNvPr id="2" name="Title 1">
            <a:extLst>
              <a:ext uri="{FF2B5EF4-FFF2-40B4-BE49-F238E27FC236}">
                <a16:creationId xmlns:a16="http://schemas.microsoft.com/office/drawing/2014/main" id="{68ECF6E3-1839-CAAC-4E9A-01C0B981A5AC}"/>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F690F617-FA6B-97CC-FE0F-FBCEF80526C9}"/>
              </a:ext>
            </a:extLst>
          </p:cNvPr>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4" name="GTS_Purple">
            <a:extLst>
              <a:ext uri="{FF2B5EF4-FFF2-40B4-BE49-F238E27FC236}">
                <a16:creationId xmlns:a16="http://schemas.microsoft.com/office/drawing/2014/main" id="{C03F62F5-85C4-3A39-DD0B-A615EF0324B6}"/>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5" name="copyright">
            <a:extLst>
              <a:ext uri="{FF2B5EF4-FFF2-40B4-BE49-F238E27FC236}">
                <a16:creationId xmlns:a16="http://schemas.microsoft.com/office/drawing/2014/main" id="{6D8C59C0-7119-E9EF-14D4-260C5349DE78}"/>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3520672239"/>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Content 2: dark mode">
    <p:bg>
      <p:bgRef idx="1001">
        <a:schemeClr val="bg1"/>
      </p:bgRef>
    </p:bg>
    <p:spTree>
      <p:nvGrpSpPr>
        <p:cNvPr id="1" name=""/>
        <p:cNvGrpSpPr/>
        <p:nvPr/>
      </p:nvGrpSpPr>
      <p:grpSpPr>
        <a:xfrm>
          <a:off x="0" y="0"/>
          <a:ext cx="0" cy="0"/>
          <a:chOff x="0" y="0"/>
          <a:chExt cx="0" cy="0"/>
        </a:xfrm>
      </p:grpSpPr>
      <p:sp>
        <p:nvSpPr>
          <p:cNvPr id="11" name="Text Placeholder 3">
            <a:extLst>
              <a:ext uri="{FF2B5EF4-FFF2-40B4-BE49-F238E27FC236}">
                <a16:creationId xmlns:a16="http://schemas.microsoft.com/office/drawing/2014/main" id="{0C3F8CBC-7C73-A273-514B-A95005E2DFE9}"/>
              </a:ext>
            </a:extLst>
          </p:cNvPr>
          <p:cNvSpPr>
            <a:spLocks noGrp="1"/>
          </p:cNvSpPr>
          <p:nvPr>
            <p:ph type="body" sz="quarter" idx="26" hasCustomPrompt="1"/>
          </p:nvPr>
        </p:nvSpPr>
        <p:spPr>
          <a:xfrm>
            <a:off x="563412" y="1109663"/>
            <a:ext cx="11084672" cy="384048"/>
          </a:xfrm>
          <a:prstGeom prst="rect">
            <a:avLst/>
          </a:prstGeom>
        </p:spPr>
        <p:txBody>
          <a:bodyPr anchor="t"/>
          <a:lstStyle>
            <a:lvl1pPr marL="0" indent="0">
              <a:spcAft>
                <a:spcPts val="0"/>
              </a:spcAft>
              <a:buNone/>
              <a:defRPr sz="1800" b="0" i="0">
                <a:solidFill>
                  <a:schemeClr val="tx1"/>
                </a:solidFill>
                <a:latin typeface="Graphik Regular" panose="020B0503030202060203" pitchFamily="34" charset="77"/>
              </a:defRPr>
            </a:lvl1pPr>
          </a:lstStyle>
          <a:p>
            <a:pPr lvl="0"/>
            <a:r>
              <a:rPr lang="en-GB"/>
              <a:t>Place subtitle here in </a:t>
            </a:r>
            <a:r>
              <a:rPr lang="en-GB" err="1"/>
              <a:t>Graphik</a:t>
            </a:r>
            <a:r>
              <a:rPr lang="en-GB"/>
              <a:t> regular</a:t>
            </a:r>
            <a:endParaRPr lang="en-US"/>
          </a:p>
        </p:txBody>
      </p:sp>
      <p:sp>
        <p:nvSpPr>
          <p:cNvPr id="2" name="Text Placeholder 2">
            <a:extLst>
              <a:ext uri="{FF2B5EF4-FFF2-40B4-BE49-F238E27FC236}">
                <a16:creationId xmlns:a16="http://schemas.microsoft.com/office/drawing/2014/main" id="{E013B68F-B365-32C6-C8B6-66516407E205}"/>
              </a:ext>
            </a:extLst>
          </p:cNvPr>
          <p:cNvSpPr>
            <a:spLocks noGrp="1"/>
          </p:cNvSpPr>
          <p:nvPr>
            <p:ph idx="1" hasCustomPrompt="1"/>
          </p:nvPr>
        </p:nvSpPr>
        <p:spPr>
          <a:xfrm>
            <a:off x="563411" y="1684021"/>
            <a:ext cx="11077727" cy="4445317"/>
          </a:xfrm>
          <a:prstGeom prst="rect">
            <a:avLst/>
          </a:prstGeom>
        </p:spPr>
        <p:txBody>
          <a:bodyPr vert="horz" lIns="0" tIns="0" rIns="0" bIns="0" rtlCol="0">
            <a:noAutofit/>
          </a:bodyPr>
          <a:lstStyle>
            <a:lvl1pPr>
              <a:defRPr sz="1400" b="0" i="0">
                <a:solidFill>
                  <a:srgbClr val="FFFFFF"/>
                </a:solidFill>
                <a:latin typeface="Graphik Regular" panose="020B0503030202060203" pitchFamily="34" charset="77"/>
              </a:defRPr>
            </a:lvl1pPr>
            <a:lvl2pPr>
              <a:defRPr sz="1400" b="0" i="0">
                <a:solidFill>
                  <a:srgbClr val="FFFFFF"/>
                </a:solidFill>
                <a:latin typeface="Graphik Regular" panose="020B0503030202060203" pitchFamily="34" charset="77"/>
              </a:defRPr>
            </a:lvl2pPr>
            <a:lvl3pPr>
              <a:defRPr sz="1400" b="0" i="0">
                <a:solidFill>
                  <a:srgbClr val="FFFFFF"/>
                </a:solidFill>
                <a:latin typeface="Graphik Regular" panose="020B0503030202060203" pitchFamily="34" charset="77"/>
              </a:defRPr>
            </a:lvl3pPr>
            <a:lvl4pPr>
              <a:defRPr sz="1050" b="0" i="0">
                <a:solidFill>
                  <a:srgbClr val="FFFFFF"/>
                </a:solidFill>
                <a:latin typeface="Graphik Regular" panose="020B0503030202060203" pitchFamily="34" charset="77"/>
              </a:defRPr>
            </a:lvl4pPr>
            <a:lvl5pPr>
              <a:defRPr sz="1050" b="0" i="0">
                <a:solidFill>
                  <a:srgbClr val="FFFFFF"/>
                </a:solidFill>
                <a:latin typeface="Graphik Regular" panose="020B0503030202060203" pitchFamily="34" charset="77"/>
              </a:defRPr>
            </a:lvl5pPr>
            <a:lvl6pPr>
              <a:defRPr sz="1400" b="0" i="0">
                <a:solidFill>
                  <a:srgbClr val="FFFFFF"/>
                </a:solidFill>
                <a:latin typeface="Graphik Regular" panose="020B0503030202060203" pitchFamily="34" charset="77"/>
              </a:defRPr>
            </a:lvl6pPr>
            <a:lvl7pPr>
              <a:defRPr sz="1100" b="0" i="0">
                <a:solidFill>
                  <a:srgbClr val="FFFFFF"/>
                </a:solidFill>
                <a:latin typeface="Graphik Regular" panose="020B0503030202060203" pitchFamily="34" charset="77"/>
              </a:defRPr>
            </a:lvl7pPr>
            <a:lvl9pPr>
              <a:defRPr sz="1100" b="0" i="0">
                <a:solidFill>
                  <a:srgbClr val="FFFFFF"/>
                </a:solidFill>
                <a:latin typeface="Graphik Regular" panose="020B0503030202060203" pitchFamily="34" charset="77"/>
              </a:defRPr>
            </a:lvl9pPr>
          </a:lstStyle>
          <a:p>
            <a:pPr lvl="0"/>
            <a:r>
              <a:rPr lang="en-US"/>
              <a:t>First level (bullet)</a:t>
            </a:r>
          </a:p>
          <a:p>
            <a:pPr lvl="1"/>
            <a:r>
              <a:rPr lang="en-US"/>
              <a:t>Second level (bullet)</a:t>
            </a:r>
          </a:p>
          <a:p>
            <a:pPr lvl="2"/>
            <a:r>
              <a:rPr lang="en-US"/>
              <a:t>Third level (bullet)</a:t>
            </a:r>
          </a:p>
          <a:p>
            <a:pPr lvl="3"/>
            <a:r>
              <a:rPr lang="en-US"/>
              <a:t>Fourth level (bullet)</a:t>
            </a:r>
          </a:p>
          <a:p>
            <a:pPr lvl="4"/>
            <a:r>
              <a:rPr lang="en-US"/>
              <a:t>Fifth level (bullet)</a:t>
            </a:r>
          </a:p>
          <a:p>
            <a:pPr lvl="5"/>
            <a:r>
              <a:rPr lang="en-US"/>
              <a:t>Sixth level (copy)</a:t>
            </a:r>
          </a:p>
          <a:p>
            <a:pPr lvl="6"/>
            <a:r>
              <a:rPr lang="en-US"/>
              <a:t>Seventh level (small copy)</a:t>
            </a:r>
          </a:p>
          <a:p>
            <a:pPr lvl="8"/>
            <a:r>
              <a:rPr lang="en-US"/>
              <a:t>Ninth level (footnotes and citations)</a:t>
            </a:r>
          </a:p>
        </p:txBody>
      </p:sp>
      <p:sp>
        <p:nvSpPr>
          <p:cNvPr id="3" name="Title 2">
            <a:extLst>
              <a:ext uri="{FF2B5EF4-FFF2-40B4-BE49-F238E27FC236}">
                <a16:creationId xmlns:a16="http://schemas.microsoft.com/office/drawing/2014/main" id="{34182A49-41D0-CBA4-F613-40A4A2D289CD}"/>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0D06DACB-6490-D2D5-667A-675DB878E6EB}"/>
              </a:ext>
            </a:extLst>
          </p:cNvPr>
          <p:cNvSpPr>
            <a:spLocks noGrp="1"/>
          </p:cNvSpPr>
          <p:nvPr>
            <p:ph type="sldNum" sz="quarter" idx="27"/>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5" name="GTS_Purple">
            <a:extLst>
              <a:ext uri="{FF2B5EF4-FFF2-40B4-BE49-F238E27FC236}">
                <a16:creationId xmlns:a16="http://schemas.microsoft.com/office/drawing/2014/main" id="{3F491B1B-C9F5-1947-E2A7-A81EE7702098}"/>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6" name="copyright">
            <a:extLst>
              <a:ext uri="{FF2B5EF4-FFF2-40B4-BE49-F238E27FC236}">
                <a16:creationId xmlns:a16="http://schemas.microsoft.com/office/drawing/2014/main" id="{FA5B4BA7-7C46-B8F6-699E-5502BA26FE51}"/>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33148727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699">
          <p15:clr>
            <a:srgbClr val="547EBF"/>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Content: numbered bullets dark mode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Placeholder 4">
            <a:extLst>
              <a:ext uri="{FF2B5EF4-FFF2-40B4-BE49-F238E27FC236}">
                <a16:creationId xmlns:a16="http://schemas.microsoft.com/office/drawing/2014/main" id="{B399DA3F-4572-D252-06D8-F77FDA3E4F31}"/>
              </a:ext>
            </a:extLst>
          </p:cNvPr>
          <p:cNvSpPr>
            <a:spLocks noGrp="1"/>
          </p:cNvSpPr>
          <p:nvPr>
            <p:ph type="body" sz="quarter" idx="16" hasCustomPrompt="1"/>
          </p:nvPr>
        </p:nvSpPr>
        <p:spPr>
          <a:xfrm>
            <a:off x="1968842" y="1866147"/>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21" name="Text Placeholder 9">
            <a:extLst>
              <a:ext uri="{FF2B5EF4-FFF2-40B4-BE49-F238E27FC236}">
                <a16:creationId xmlns:a16="http://schemas.microsoft.com/office/drawing/2014/main" id="{6325E3FE-E322-E468-99F4-AB54161673A1}"/>
              </a:ext>
            </a:extLst>
          </p:cNvPr>
          <p:cNvSpPr>
            <a:spLocks noGrp="1"/>
          </p:cNvSpPr>
          <p:nvPr>
            <p:ph type="body" sz="quarter" idx="32" hasCustomPrompt="1"/>
          </p:nvPr>
        </p:nvSpPr>
        <p:spPr>
          <a:xfrm>
            <a:off x="557213" y="1866147"/>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22" name="Text Placeholder 4">
            <a:extLst>
              <a:ext uri="{FF2B5EF4-FFF2-40B4-BE49-F238E27FC236}">
                <a16:creationId xmlns:a16="http://schemas.microsoft.com/office/drawing/2014/main" id="{05F341DC-1615-BF26-3E11-E7C93BBCA3BD}"/>
              </a:ext>
            </a:extLst>
          </p:cNvPr>
          <p:cNvSpPr>
            <a:spLocks noGrp="1"/>
          </p:cNvSpPr>
          <p:nvPr>
            <p:ph type="body" sz="quarter" idx="33" hasCustomPrompt="1"/>
          </p:nvPr>
        </p:nvSpPr>
        <p:spPr>
          <a:xfrm>
            <a:off x="7765208" y="1866147"/>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23" name="Text Placeholder 9">
            <a:extLst>
              <a:ext uri="{FF2B5EF4-FFF2-40B4-BE49-F238E27FC236}">
                <a16:creationId xmlns:a16="http://schemas.microsoft.com/office/drawing/2014/main" id="{346A6073-19DD-BFEA-265B-416448C27FF5}"/>
              </a:ext>
            </a:extLst>
          </p:cNvPr>
          <p:cNvSpPr>
            <a:spLocks noGrp="1"/>
          </p:cNvSpPr>
          <p:nvPr>
            <p:ph type="body" sz="quarter" idx="34" hasCustomPrompt="1"/>
          </p:nvPr>
        </p:nvSpPr>
        <p:spPr>
          <a:xfrm>
            <a:off x="6353579" y="1866147"/>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24" name="Text Placeholder 4">
            <a:extLst>
              <a:ext uri="{FF2B5EF4-FFF2-40B4-BE49-F238E27FC236}">
                <a16:creationId xmlns:a16="http://schemas.microsoft.com/office/drawing/2014/main" id="{CC817BB1-741A-B4D2-8998-7808F772A725}"/>
              </a:ext>
            </a:extLst>
          </p:cNvPr>
          <p:cNvSpPr>
            <a:spLocks noGrp="1"/>
          </p:cNvSpPr>
          <p:nvPr>
            <p:ph type="body" sz="quarter" idx="35" hasCustomPrompt="1"/>
          </p:nvPr>
        </p:nvSpPr>
        <p:spPr>
          <a:xfrm>
            <a:off x="1968842" y="2917024"/>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25" name="Text Placeholder 9">
            <a:extLst>
              <a:ext uri="{FF2B5EF4-FFF2-40B4-BE49-F238E27FC236}">
                <a16:creationId xmlns:a16="http://schemas.microsoft.com/office/drawing/2014/main" id="{81E65BC6-F788-3A86-EAB2-5E9C6AA562A6}"/>
              </a:ext>
            </a:extLst>
          </p:cNvPr>
          <p:cNvSpPr>
            <a:spLocks noGrp="1"/>
          </p:cNvSpPr>
          <p:nvPr>
            <p:ph type="body" sz="quarter" idx="36" hasCustomPrompt="1"/>
          </p:nvPr>
        </p:nvSpPr>
        <p:spPr>
          <a:xfrm>
            <a:off x="557213" y="2917024"/>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26" name="Text Placeholder 4">
            <a:extLst>
              <a:ext uri="{FF2B5EF4-FFF2-40B4-BE49-F238E27FC236}">
                <a16:creationId xmlns:a16="http://schemas.microsoft.com/office/drawing/2014/main" id="{78A59011-034B-A4E1-6C3C-7B8CC2C9083E}"/>
              </a:ext>
            </a:extLst>
          </p:cNvPr>
          <p:cNvSpPr>
            <a:spLocks noGrp="1"/>
          </p:cNvSpPr>
          <p:nvPr>
            <p:ph type="body" sz="quarter" idx="37" hasCustomPrompt="1"/>
          </p:nvPr>
        </p:nvSpPr>
        <p:spPr>
          <a:xfrm>
            <a:off x="7765208" y="2917024"/>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27" name="Text Placeholder 9">
            <a:extLst>
              <a:ext uri="{FF2B5EF4-FFF2-40B4-BE49-F238E27FC236}">
                <a16:creationId xmlns:a16="http://schemas.microsoft.com/office/drawing/2014/main" id="{2995DA47-C5B7-57CE-BB2F-D8DF22C66EEB}"/>
              </a:ext>
            </a:extLst>
          </p:cNvPr>
          <p:cNvSpPr>
            <a:spLocks noGrp="1"/>
          </p:cNvSpPr>
          <p:nvPr>
            <p:ph type="body" sz="quarter" idx="38" hasCustomPrompt="1"/>
          </p:nvPr>
        </p:nvSpPr>
        <p:spPr>
          <a:xfrm>
            <a:off x="6353579" y="2917024"/>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28" name="Text Placeholder 4">
            <a:extLst>
              <a:ext uri="{FF2B5EF4-FFF2-40B4-BE49-F238E27FC236}">
                <a16:creationId xmlns:a16="http://schemas.microsoft.com/office/drawing/2014/main" id="{3791AE70-D198-977B-3194-D99863B9AF2E}"/>
              </a:ext>
            </a:extLst>
          </p:cNvPr>
          <p:cNvSpPr>
            <a:spLocks noGrp="1"/>
          </p:cNvSpPr>
          <p:nvPr>
            <p:ph type="body" sz="quarter" idx="43" hasCustomPrompt="1"/>
          </p:nvPr>
        </p:nvSpPr>
        <p:spPr>
          <a:xfrm>
            <a:off x="1968842" y="3967901"/>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29" name="Text Placeholder 9">
            <a:extLst>
              <a:ext uri="{FF2B5EF4-FFF2-40B4-BE49-F238E27FC236}">
                <a16:creationId xmlns:a16="http://schemas.microsoft.com/office/drawing/2014/main" id="{55334FA3-2E0A-0615-2560-B2DC41B4690C}"/>
              </a:ext>
            </a:extLst>
          </p:cNvPr>
          <p:cNvSpPr>
            <a:spLocks noGrp="1"/>
          </p:cNvSpPr>
          <p:nvPr>
            <p:ph type="body" sz="quarter" idx="44" hasCustomPrompt="1"/>
          </p:nvPr>
        </p:nvSpPr>
        <p:spPr>
          <a:xfrm>
            <a:off x="557213" y="3967901"/>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30" name="Text Placeholder 4">
            <a:extLst>
              <a:ext uri="{FF2B5EF4-FFF2-40B4-BE49-F238E27FC236}">
                <a16:creationId xmlns:a16="http://schemas.microsoft.com/office/drawing/2014/main" id="{5F5DE397-D6A0-D7D6-85BF-7FE7AFED826E}"/>
              </a:ext>
            </a:extLst>
          </p:cNvPr>
          <p:cNvSpPr>
            <a:spLocks noGrp="1"/>
          </p:cNvSpPr>
          <p:nvPr>
            <p:ph type="body" sz="quarter" idx="45" hasCustomPrompt="1"/>
          </p:nvPr>
        </p:nvSpPr>
        <p:spPr>
          <a:xfrm>
            <a:off x="7765208" y="3967901"/>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31" name="Text Placeholder 9">
            <a:extLst>
              <a:ext uri="{FF2B5EF4-FFF2-40B4-BE49-F238E27FC236}">
                <a16:creationId xmlns:a16="http://schemas.microsoft.com/office/drawing/2014/main" id="{E93286B5-3D1C-B060-1798-83F5D175BF03}"/>
              </a:ext>
            </a:extLst>
          </p:cNvPr>
          <p:cNvSpPr>
            <a:spLocks noGrp="1"/>
          </p:cNvSpPr>
          <p:nvPr>
            <p:ph type="body" sz="quarter" idx="46" hasCustomPrompt="1"/>
          </p:nvPr>
        </p:nvSpPr>
        <p:spPr>
          <a:xfrm>
            <a:off x="6353579" y="3967901"/>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32" name="Text Placeholder 4">
            <a:extLst>
              <a:ext uri="{FF2B5EF4-FFF2-40B4-BE49-F238E27FC236}">
                <a16:creationId xmlns:a16="http://schemas.microsoft.com/office/drawing/2014/main" id="{B84C73AF-390F-770C-CE5B-5193037C14B1}"/>
              </a:ext>
            </a:extLst>
          </p:cNvPr>
          <p:cNvSpPr>
            <a:spLocks noGrp="1"/>
          </p:cNvSpPr>
          <p:nvPr>
            <p:ph type="body" sz="quarter" idx="51" hasCustomPrompt="1"/>
          </p:nvPr>
        </p:nvSpPr>
        <p:spPr>
          <a:xfrm>
            <a:off x="1968842" y="5021786"/>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33" name="Text Placeholder 9">
            <a:extLst>
              <a:ext uri="{FF2B5EF4-FFF2-40B4-BE49-F238E27FC236}">
                <a16:creationId xmlns:a16="http://schemas.microsoft.com/office/drawing/2014/main" id="{C7D3162B-A725-7B11-308B-B829F919CAF0}"/>
              </a:ext>
            </a:extLst>
          </p:cNvPr>
          <p:cNvSpPr>
            <a:spLocks noGrp="1"/>
          </p:cNvSpPr>
          <p:nvPr>
            <p:ph type="body" sz="quarter" idx="52" hasCustomPrompt="1"/>
          </p:nvPr>
        </p:nvSpPr>
        <p:spPr>
          <a:xfrm>
            <a:off x="557213" y="5021786"/>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34" name="Text Placeholder 4">
            <a:extLst>
              <a:ext uri="{FF2B5EF4-FFF2-40B4-BE49-F238E27FC236}">
                <a16:creationId xmlns:a16="http://schemas.microsoft.com/office/drawing/2014/main" id="{F1036F6C-1EB0-4671-DED0-7D383AB6A059}"/>
              </a:ext>
            </a:extLst>
          </p:cNvPr>
          <p:cNvSpPr>
            <a:spLocks noGrp="1"/>
          </p:cNvSpPr>
          <p:nvPr>
            <p:ph type="body" sz="quarter" idx="53" hasCustomPrompt="1"/>
          </p:nvPr>
        </p:nvSpPr>
        <p:spPr>
          <a:xfrm>
            <a:off x="7765208" y="5021786"/>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35" name="Text Placeholder 9">
            <a:extLst>
              <a:ext uri="{FF2B5EF4-FFF2-40B4-BE49-F238E27FC236}">
                <a16:creationId xmlns:a16="http://schemas.microsoft.com/office/drawing/2014/main" id="{0C635698-D554-679D-6A5E-E4E69ABF662E}"/>
              </a:ext>
            </a:extLst>
          </p:cNvPr>
          <p:cNvSpPr>
            <a:spLocks noGrp="1"/>
          </p:cNvSpPr>
          <p:nvPr>
            <p:ph type="body" sz="quarter" idx="54" hasCustomPrompt="1"/>
          </p:nvPr>
        </p:nvSpPr>
        <p:spPr>
          <a:xfrm>
            <a:off x="6353579" y="5021786"/>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2" name="Slide Number Placeholder 1">
            <a:extLst>
              <a:ext uri="{FF2B5EF4-FFF2-40B4-BE49-F238E27FC236}">
                <a16:creationId xmlns:a16="http://schemas.microsoft.com/office/drawing/2014/main" id="{93EAEF50-4637-2E2A-AD93-65B38A110379}"/>
              </a:ext>
            </a:extLst>
          </p:cNvPr>
          <p:cNvSpPr>
            <a:spLocks noGrp="1"/>
          </p:cNvSpPr>
          <p:nvPr>
            <p:ph type="sldNum" sz="quarter" idx="5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6" name="GTS_Purple">
            <a:extLst>
              <a:ext uri="{FF2B5EF4-FFF2-40B4-BE49-F238E27FC236}">
                <a16:creationId xmlns:a16="http://schemas.microsoft.com/office/drawing/2014/main" id="{A4578645-C160-A0A1-FF27-D025AEDB71D5}"/>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3" name="Title 2">
            <a:extLst>
              <a:ext uri="{FF2B5EF4-FFF2-40B4-BE49-F238E27FC236}">
                <a16:creationId xmlns:a16="http://schemas.microsoft.com/office/drawing/2014/main" id="{8DB9CEF0-DE1F-AB94-96A9-A259402736A7}"/>
              </a:ext>
            </a:extLst>
          </p:cNvPr>
          <p:cNvSpPr>
            <a:spLocks noGrp="1"/>
          </p:cNvSpPr>
          <p:nvPr>
            <p:ph type="title"/>
          </p:nvPr>
        </p:nvSpPr>
        <p:spPr/>
        <p:txBody>
          <a:bodyPr/>
          <a:lstStyle/>
          <a:p>
            <a:r>
              <a:rPr lang="en-US"/>
              <a:t>Click to edit Master title style</a:t>
            </a:r>
          </a:p>
        </p:txBody>
      </p:sp>
      <p:sp>
        <p:nvSpPr>
          <p:cNvPr id="4" name="copyright">
            <a:extLst>
              <a:ext uri="{FF2B5EF4-FFF2-40B4-BE49-F238E27FC236}">
                <a16:creationId xmlns:a16="http://schemas.microsoft.com/office/drawing/2014/main" id="{50C79EAD-FA14-8427-D6EC-CC568D944760}"/>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4184822157"/>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Content: numbered bullets dark mode ">
    <p:bg>
      <p:bgPr>
        <a:solidFill>
          <a:schemeClr val="bg1"/>
        </a:solidFill>
        <a:effectLst/>
      </p:bgPr>
    </p:bg>
    <p:spTree>
      <p:nvGrpSpPr>
        <p:cNvPr id="1" name=""/>
        <p:cNvGrpSpPr/>
        <p:nvPr/>
      </p:nvGrpSpPr>
      <p:grpSpPr>
        <a:xfrm>
          <a:off x="0" y="0"/>
          <a:ext cx="0" cy="0"/>
          <a:chOff x="0" y="0"/>
          <a:chExt cx="0" cy="0"/>
        </a:xfrm>
      </p:grpSpPr>
      <p:sp>
        <p:nvSpPr>
          <p:cNvPr id="20" name="Text Placeholder 4">
            <a:extLst>
              <a:ext uri="{FF2B5EF4-FFF2-40B4-BE49-F238E27FC236}">
                <a16:creationId xmlns:a16="http://schemas.microsoft.com/office/drawing/2014/main" id="{B399DA3F-4572-D252-06D8-F77FDA3E4F31}"/>
              </a:ext>
            </a:extLst>
          </p:cNvPr>
          <p:cNvSpPr>
            <a:spLocks noGrp="1"/>
          </p:cNvSpPr>
          <p:nvPr>
            <p:ph type="body" sz="quarter" idx="16" hasCustomPrompt="1"/>
          </p:nvPr>
        </p:nvSpPr>
        <p:spPr>
          <a:xfrm>
            <a:off x="1968842" y="1866147"/>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21" name="Text Placeholder 9">
            <a:extLst>
              <a:ext uri="{FF2B5EF4-FFF2-40B4-BE49-F238E27FC236}">
                <a16:creationId xmlns:a16="http://schemas.microsoft.com/office/drawing/2014/main" id="{6325E3FE-E322-E468-99F4-AB54161673A1}"/>
              </a:ext>
            </a:extLst>
          </p:cNvPr>
          <p:cNvSpPr>
            <a:spLocks noGrp="1"/>
          </p:cNvSpPr>
          <p:nvPr>
            <p:ph type="body" sz="quarter" idx="32" hasCustomPrompt="1"/>
          </p:nvPr>
        </p:nvSpPr>
        <p:spPr>
          <a:xfrm>
            <a:off x="557213" y="1866147"/>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22" name="Text Placeholder 4">
            <a:extLst>
              <a:ext uri="{FF2B5EF4-FFF2-40B4-BE49-F238E27FC236}">
                <a16:creationId xmlns:a16="http://schemas.microsoft.com/office/drawing/2014/main" id="{05F341DC-1615-BF26-3E11-E7C93BBCA3BD}"/>
              </a:ext>
            </a:extLst>
          </p:cNvPr>
          <p:cNvSpPr>
            <a:spLocks noGrp="1"/>
          </p:cNvSpPr>
          <p:nvPr>
            <p:ph type="body" sz="quarter" idx="33" hasCustomPrompt="1"/>
          </p:nvPr>
        </p:nvSpPr>
        <p:spPr>
          <a:xfrm>
            <a:off x="7765208" y="1866147"/>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23" name="Text Placeholder 9">
            <a:extLst>
              <a:ext uri="{FF2B5EF4-FFF2-40B4-BE49-F238E27FC236}">
                <a16:creationId xmlns:a16="http://schemas.microsoft.com/office/drawing/2014/main" id="{346A6073-19DD-BFEA-265B-416448C27FF5}"/>
              </a:ext>
            </a:extLst>
          </p:cNvPr>
          <p:cNvSpPr>
            <a:spLocks noGrp="1"/>
          </p:cNvSpPr>
          <p:nvPr>
            <p:ph type="body" sz="quarter" idx="34" hasCustomPrompt="1"/>
          </p:nvPr>
        </p:nvSpPr>
        <p:spPr>
          <a:xfrm>
            <a:off x="6353579" y="1866147"/>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24" name="Text Placeholder 4">
            <a:extLst>
              <a:ext uri="{FF2B5EF4-FFF2-40B4-BE49-F238E27FC236}">
                <a16:creationId xmlns:a16="http://schemas.microsoft.com/office/drawing/2014/main" id="{CC817BB1-741A-B4D2-8998-7808F772A725}"/>
              </a:ext>
            </a:extLst>
          </p:cNvPr>
          <p:cNvSpPr>
            <a:spLocks noGrp="1"/>
          </p:cNvSpPr>
          <p:nvPr>
            <p:ph type="body" sz="quarter" idx="35" hasCustomPrompt="1"/>
          </p:nvPr>
        </p:nvSpPr>
        <p:spPr>
          <a:xfrm>
            <a:off x="1968842" y="2917024"/>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25" name="Text Placeholder 9">
            <a:extLst>
              <a:ext uri="{FF2B5EF4-FFF2-40B4-BE49-F238E27FC236}">
                <a16:creationId xmlns:a16="http://schemas.microsoft.com/office/drawing/2014/main" id="{81E65BC6-F788-3A86-EAB2-5E9C6AA562A6}"/>
              </a:ext>
            </a:extLst>
          </p:cNvPr>
          <p:cNvSpPr>
            <a:spLocks noGrp="1"/>
          </p:cNvSpPr>
          <p:nvPr>
            <p:ph type="body" sz="quarter" idx="36" hasCustomPrompt="1"/>
          </p:nvPr>
        </p:nvSpPr>
        <p:spPr>
          <a:xfrm>
            <a:off x="557213" y="2917024"/>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26" name="Text Placeholder 4">
            <a:extLst>
              <a:ext uri="{FF2B5EF4-FFF2-40B4-BE49-F238E27FC236}">
                <a16:creationId xmlns:a16="http://schemas.microsoft.com/office/drawing/2014/main" id="{78A59011-034B-A4E1-6C3C-7B8CC2C9083E}"/>
              </a:ext>
            </a:extLst>
          </p:cNvPr>
          <p:cNvSpPr>
            <a:spLocks noGrp="1"/>
          </p:cNvSpPr>
          <p:nvPr>
            <p:ph type="body" sz="quarter" idx="37" hasCustomPrompt="1"/>
          </p:nvPr>
        </p:nvSpPr>
        <p:spPr>
          <a:xfrm>
            <a:off x="7765208" y="2917024"/>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27" name="Text Placeholder 9">
            <a:extLst>
              <a:ext uri="{FF2B5EF4-FFF2-40B4-BE49-F238E27FC236}">
                <a16:creationId xmlns:a16="http://schemas.microsoft.com/office/drawing/2014/main" id="{2995DA47-C5B7-57CE-BB2F-D8DF22C66EEB}"/>
              </a:ext>
            </a:extLst>
          </p:cNvPr>
          <p:cNvSpPr>
            <a:spLocks noGrp="1"/>
          </p:cNvSpPr>
          <p:nvPr>
            <p:ph type="body" sz="quarter" idx="38" hasCustomPrompt="1"/>
          </p:nvPr>
        </p:nvSpPr>
        <p:spPr>
          <a:xfrm>
            <a:off x="6353579" y="2917024"/>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28" name="Text Placeholder 4">
            <a:extLst>
              <a:ext uri="{FF2B5EF4-FFF2-40B4-BE49-F238E27FC236}">
                <a16:creationId xmlns:a16="http://schemas.microsoft.com/office/drawing/2014/main" id="{3791AE70-D198-977B-3194-D99863B9AF2E}"/>
              </a:ext>
            </a:extLst>
          </p:cNvPr>
          <p:cNvSpPr>
            <a:spLocks noGrp="1"/>
          </p:cNvSpPr>
          <p:nvPr>
            <p:ph type="body" sz="quarter" idx="43" hasCustomPrompt="1"/>
          </p:nvPr>
        </p:nvSpPr>
        <p:spPr>
          <a:xfrm>
            <a:off x="1968842" y="3967901"/>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29" name="Text Placeholder 9">
            <a:extLst>
              <a:ext uri="{FF2B5EF4-FFF2-40B4-BE49-F238E27FC236}">
                <a16:creationId xmlns:a16="http://schemas.microsoft.com/office/drawing/2014/main" id="{55334FA3-2E0A-0615-2560-B2DC41B4690C}"/>
              </a:ext>
            </a:extLst>
          </p:cNvPr>
          <p:cNvSpPr>
            <a:spLocks noGrp="1"/>
          </p:cNvSpPr>
          <p:nvPr>
            <p:ph type="body" sz="quarter" idx="44" hasCustomPrompt="1"/>
          </p:nvPr>
        </p:nvSpPr>
        <p:spPr>
          <a:xfrm>
            <a:off x="557213" y="3967901"/>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30" name="Text Placeholder 4">
            <a:extLst>
              <a:ext uri="{FF2B5EF4-FFF2-40B4-BE49-F238E27FC236}">
                <a16:creationId xmlns:a16="http://schemas.microsoft.com/office/drawing/2014/main" id="{5F5DE397-D6A0-D7D6-85BF-7FE7AFED826E}"/>
              </a:ext>
            </a:extLst>
          </p:cNvPr>
          <p:cNvSpPr>
            <a:spLocks noGrp="1"/>
          </p:cNvSpPr>
          <p:nvPr>
            <p:ph type="body" sz="quarter" idx="45" hasCustomPrompt="1"/>
          </p:nvPr>
        </p:nvSpPr>
        <p:spPr>
          <a:xfrm>
            <a:off x="7765208" y="3967901"/>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31" name="Text Placeholder 9">
            <a:extLst>
              <a:ext uri="{FF2B5EF4-FFF2-40B4-BE49-F238E27FC236}">
                <a16:creationId xmlns:a16="http://schemas.microsoft.com/office/drawing/2014/main" id="{E93286B5-3D1C-B060-1798-83F5D175BF03}"/>
              </a:ext>
            </a:extLst>
          </p:cNvPr>
          <p:cNvSpPr>
            <a:spLocks noGrp="1"/>
          </p:cNvSpPr>
          <p:nvPr>
            <p:ph type="body" sz="quarter" idx="46" hasCustomPrompt="1"/>
          </p:nvPr>
        </p:nvSpPr>
        <p:spPr>
          <a:xfrm>
            <a:off x="6353579" y="3967901"/>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32" name="Text Placeholder 4">
            <a:extLst>
              <a:ext uri="{FF2B5EF4-FFF2-40B4-BE49-F238E27FC236}">
                <a16:creationId xmlns:a16="http://schemas.microsoft.com/office/drawing/2014/main" id="{B84C73AF-390F-770C-CE5B-5193037C14B1}"/>
              </a:ext>
            </a:extLst>
          </p:cNvPr>
          <p:cNvSpPr>
            <a:spLocks noGrp="1"/>
          </p:cNvSpPr>
          <p:nvPr>
            <p:ph type="body" sz="quarter" idx="51" hasCustomPrompt="1"/>
          </p:nvPr>
        </p:nvSpPr>
        <p:spPr>
          <a:xfrm>
            <a:off x="1968842" y="5021786"/>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33" name="Text Placeholder 9">
            <a:extLst>
              <a:ext uri="{FF2B5EF4-FFF2-40B4-BE49-F238E27FC236}">
                <a16:creationId xmlns:a16="http://schemas.microsoft.com/office/drawing/2014/main" id="{C7D3162B-A725-7B11-308B-B829F919CAF0}"/>
              </a:ext>
            </a:extLst>
          </p:cNvPr>
          <p:cNvSpPr>
            <a:spLocks noGrp="1"/>
          </p:cNvSpPr>
          <p:nvPr>
            <p:ph type="body" sz="quarter" idx="52" hasCustomPrompt="1"/>
          </p:nvPr>
        </p:nvSpPr>
        <p:spPr>
          <a:xfrm>
            <a:off x="557213" y="5021786"/>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34" name="Text Placeholder 4">
            <a:extLst>
              <a:ext uri="{FF2B5EF4-FFF2-40B4-BE49-F238E27FC236}">
                <a16:creationId xmlns:a16="http://schemas.microsoft.com/office/drawing/2014/main" id="{F1036F6C-1EB0-4671-DED0-7D383AB6A059}"/>
              </a:ext>
            </a:extLst>
          </p:cNvPr>
          <p:cNvSpPr>
            <a:spLocks noGrp="1"/>
          </p:cNvSpPr>
          <p:nvPr>
            <p:ph type="body" sz="quarter" idx="53" hasCustomPrompt="1"/>
          </p:nvPr>
        </p:nvSpPr>
        <p:spPr>
          <a:xfrm>
            <a:off x="7765208" y="5021786"/>
            <a:ext cx="3226642" cy="485340"/>
          </a:xfrm>
          <a:prstGeom prst="rect">
            <a:avLst/>
          </a:prstGeom>
        </p:spPr>
        <p:txBody>
          <a:bodyPr anchor="t"/>
          <a:lstStyle>
            <a:lvl1pPr>
              <a:spcAft>
                <a:spcPts val="0"/>
              </a:spcAft>
              <a:buNone/>
              <a:defRPr lang="en-US" sz="1200" kern="1200" dirty="0">
                <a:solidFill>
                  <a:schemeClr val="tx1"/>
                </a:solidFill>
                <a:latin typeface="Graphik Regular" panose="020B0503030202060203" pitchFamily="34" charset="77"/>
                <a:ea typeface="+mn-ea"/>
                <a:cs typeface="+mn-cs"/>
              </a:defRPr>
            </a:lvl1pPr>
          </a:lstStyle>
          <a:p>
            <a:pPr lvl="0"/>
            <a:r>
              <a:rPr lang="en-GB"/>
              <a:t>Insert text here</a:t>
            </a:r>
            <a:endParaRPr lang="en-US"/>
          </a:p>
        </p:txBody>
      </p:sp>
      <p:sp>
        <p:nvSpPr>
          <p:cNvPr id="35" name="Text Placeholder 9">
            <a:extLst>
              <a:ext uri="{FF2B5EF4-FFF2-40B4-BE49-F238E27FC236}">
                <a16:creationId xmlns:a16="http://schemas.microsoft.com/office/drawing/2014/main" id="{0C635698-D554-679D-6A5E-E4E69ABF662E}"/>
              </a:ext>
            </a:extLst>
          </p:cNvPr>
          <p:cNvSpPr>
            <a:spLocks noGrp="1"/>
          </p:cNvSpPr>
          <p:nvPr>
            <p:ph type="body" sz="quarter" idx="54" hasCustomPrompt="1"/>
          </p:nvPr>
        </p:nvSpPr>
        <p:spPr>
          <a:xfrm>
            <a:off x="6353579" y="5021786"/>
            <a:ext cx="1163099" cy="393954"/>
          </a:xfrm>
        </p:spPr>
        <p:txBody>
          <a:bodyPr/>
          <a:lstStyle>
            <a:lvl1pPr>
              <a:defRPr lang="en-AR" sz="1600" b="1" kern="1200" dirty="0">
                <a:solidFill>
                  <a:schemeClr val="accent2"/>
                </a:solidFill>
                <a:latin typeface="Graphik-Semibold" panose="020B0503030202060203" pitchFamily="34" charset="77"/>
                <a:ea typeface="+mn-ea"/>
                <a:cs typeface="+mn-cs"/>
              </a:defRPr>
            </a:lvl1pPr>
          </a:lstStyle>
          <a:p>
            <a:pPr lvl="0"/>
            <a:r>
              <a:rPr lang="en-AR"/>
              <a:t>##</a:t>
            </a:r>
          </a:p>
        </p:txBody>
      </p:sp>
      <p:sp>
        <p:nvSpPr>
          <p:cNvPr id="2" name="Slide Number Placeholder 1">
            <a:extLst>
              <a:ext uri="{FF2B5EF4-FFF2-40B4-BE49-F238E27FC236}">
                <a16:creationId xmlns:a16="http://schemas.microsoft.com/office/drawing/2014/main" id="{93EAEF50-4637-2E2A-AD93-65B38A110379}"/>
              </a:ext>
            </a:extLst>
          </p:cNvPr>
          <p:cNvSpPr>
            <a:spLocks noGrp="1"/>
          </p:cNvSpPr>
          <p:nvPr>
            <p:ph type="sldNum" sz="quarter" idx="55"/>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3" name="GTS_Purple">
            <a:extLst>
              <a:ext uri="{FF2B5EF4-FFF2-40B4-BE49-F238E27FC236}">
                <a16:creationId xmlns:a16="http://schemas.microsoft.com/office/drawing/2014/main" id="{42E3464C-FDAB-939E-2D44-3C7BEC0561DF}"/>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4" name="Title 3">
            <a:extLst>
              <a:ext uri="{FF2B5EF4-FFF2-40B4-BE49-F238E27FC236}">
                <a16:creationId xmlns:a16="http://schemas.microsoft.com/office/drawing/2014/main" id="{73CFF038-3E27-BDED-2803-7860F47E6663}"/>
              </a:ext>
            </a:extLst>
          </p:cNvPr>
          <p:cNvSpPr>
            <a:spLocks noGrp="1"/>
          </p:cNvSpPr>
          <p:nvPr>
            <p:ph type="title"/>
          </p:nvPr>
        </p:nvSpPr>
        <p:spPr/>
        <p:txBody>
          <a:bodyPr/>
          <a:lstStyle/>
          <a:p>
            <a:r>
              <a:rPr lang="en-US"/>
              <a:t>Click to edit Master title style</a:t>
            </a:r>
          </a:p>
        </p:txBody>
      </p:sp>
      <p:sp>
        <p:nvSpPr>
          <p:cNvPr id="5" name="copyright">
            <a:extLst>
              <a:ext uri="{FF2B5EF4-FFF2-40B4-BE49-F238E27FC236}">
                <a16:creationId xmlns:a16="http://schemas.microsoft.com/office/drawing/2014/main" id="{6FB59310-59A9-A5A6-E501-A9C0B1917467}"/>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2279307900"/>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ontent: key message + image,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39540C7-90CF-ACE6-34AE-174CDEB46195}"/>
              </a:ext>
            </a:extLst>
          </p:cNvPr>
          <p:cNvSpPr>
            <a:spLocks noGrp="1"/>
          </p:cNvSpPr>
          <p:nvPr>
            <p:ph type="title" hasCustomPrompt="1"/>
          </p:nvPr>
        </p:nvSpPr>
        <p:spPr>
          <a:xfrm>
            <a:off x="554568" y="1941095"/>
            <a:ext cx="5098087" cy="2583124"/>
          </a:xfrm>
          <a:prstGeom prst="rect">
            <a:avLst/>
          </a:prstGeom>
        </p:spPr>
        <p:txBody>
          <a:bodyPr anchor="ctr"/>
          <a:lstStyle>
            <a:lvl1pPr>
              <a:defRPr sz="3200" b="0" i="0">
                <a:solidFill>
                  <a:schemeClr val="tx1"/>
                </a:solidFill>
                <a:latin typeface="+mn-lt"/>
              </a:defRPr>
            </a:lvl1pPr>
          </a:lstStyle>
          <a:p>
            <a:r>
              <a:rPr lang="en-US"/>
              <a:t>Place quote or key message here</a:t>
            </a:r>
          </a:p>
        </p:txBody>
      </p:sp>
      <p:sp>
        <p:nvSpPr>
          <p:cNvPr id="5" name="Picture Placeholder 18">
            <a:extLst>
              <a:ext uri="{FF2B5EF4-FFF2-40B4-BE49-F238E27FC236}">
                <a16:creationId xmlns:a16="http://schemas.microsoft.com/office/drawing/2014/main" id="{0E1008B6-7792-F7C1-448D-E26EBA7F66E1}"/>
              </a:ext>
            </a:extLst>
          </p:cNvPr>
          <p:cNvSpPr>
            <a:spLocks noGrp="1"/>
          </p:cNvSpPr>
          <p:nvPr>
            <p:ph type="pic" sz="quarter" idx="13" hasCustomPrompt="1"/>
          </p:nvPr>
        </p:nvSpPr>
        <p:spPr bwMode="gray">
          <a:xfrm>
            <a:off x="6096001" y="561651"/>
            <a:ext cx="6096000" cy="5747074"/>
          </a:xfrm>
          <a:prstGeom prst="rect">
            <a:avLst/>
          </a:prstGeom>
          <a:solidFill>
            <a:schemeClr val="bg1">
              <a:lumMod val="95000"/>
            </a:schemeClr>
          </a:solidFill>
          <a:effectLst/>
        </p:spPr>
        <p:txBody>
          <a:bodyPr tIns="274320" bIns="274320" anchor="ctr"/>
          <a:lstStyle>
            <a:lvl1pPr marL="0" indent="0" algn="ctr">
              <a:buNone/>
              <a:defRPr sz="1400" b="0" i="0">
                <a:solidFill>
                  <a:schemeClr val="tx1"/>
                </a:solidFill>
                <a:latin typeface="Graphik Regular" panose="020B0503030202060203" pitchFamily="34" charset="77"/>
              </a:defRPr>
            </a:lvl1pPr>
          </a:lstStyle>
          <a:p>
            <a:r>
              <a:rPr lang="en-GB"/>
              <a:t>Drag picture to placeholder or click icon to add</a:t>
            </a:r>
            <a:endParaRPr lang="en-US"/>
          </a:p>
        </p:txBody>
      </p:sp>
      <p:sp>
        <p:nvSpPr>
          <p:cNvPr id="2" name="Slide Number Placeholder 1">
            <a:extLst>
              <a:ext uri="{FF2B5EF4-FFF2-40B4-BE49-F238E27FC236}">
                <a16:creationId xmlns:a16="http://schemas.microsoft.com/office/drawing/2014/main" id="{306430A2-C514-DA86-CDDD-63CDA984D822}"/>
              </a:ext>
            </a:extLst>
          </p:cNvPr>
          <p:cNvSpPr>
            <a:spLocks noGrp="1"/>
          </p:cNvSpPr>
          <p:nvPr>
            <p:ph type="sldNum" sz="quarter" idx="14"/>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8" name="GTS_Purple">
            <a:extLst>
              <a:ext uri="{FF2B5EF4-FFF2-40B4-BE49-F238E27FC236}">
                <a16:creationId xmlns:a16="http://schemas.microsoft.com/office/drawing/2014/main" id="{8865259A-FD63-8758-389D-B03C14D202DF}"/>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4" name="copyright">
            <a:extLst>
              <a:ext uri="{FF2B5EF4-FFF2-40B4-BE49-F238E27FC236}">
                <a16:creationId xmlns:a16="http://schemas.microsoft.com/office/drawing/2014/main" id="{35EA15F4-3A5C-AD87-D182-6DB48901D5FA}"/>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3063159086"/>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Content: key message + image,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39540C7-90CF-ACE6-34AE-174CDEB46195}"/>
              </a:ext>
            </a:extLst>
          </p:cNvPr>
          <p:cNvSpPr>
            <a:spLocks noGrp="1"/>
          </p:cNvSpPr>
          <p:nvPr>
            <p:ph type="title" hasCustomPrompt="1"/>
          </p:nvPr>
        </p:nvSpPr>
        <p:spPr>
          <a:xfrm>
            <a:off x="554568" y="1941095"/>
            <a:ext cx="5098087" cy="2583124"/>
          </a:xfrm>
          <a:prstGeom prst="rect">
            <a:avLst/>
          </a:prstGeom>
        </p:spPr>
        <p:txBody>
          <a:bodyPr anchor="ctr"/>
          <a:lstStyle>
            <a:lvl1pPr>
              <a:defRPr sz="3200" b="0" i="0">
                <a:solidFill>
                  <a:schemeClr val="tx1"/>
                </a:solidFill>
                <a:latin typeface="+mn-lt"/>
              </a:defRPr>
            </a:lvl1pPr>
          </a:lstStyle>
          <a:p>
            <a:r>
              <a:rPr lang="en-US"/>
              <a:t>Place quote or key message here</a:t>
            </a:r>
          </a:p>
        </p:txBody>
      </p:sp>
      <p:sp>
        <p:nvSpPr>
          <p:cNvPr id="5" name="Picture Placeholder 18">
            <a:extLst>
              <a:ext uri="{FF2B5EF4-FFF2-40B4-BE49-F238E27FC236}">
                <a16:creationId xmlns:a16="http://schemas.microsoft.com/office/drawing/2014/main" id="{0E1008B6-7792-F7C1-448D-E26EBA7F66E1}"/>
              </a:ext>
            </a:extLst>
          </p:cNvPr>
          <p:cNvSpPr>
            <a:spLocks noGrp="1"/>
          </p:cNvSpPr>
          <p:nvPr>
            <p:ph type="pic" sz="quarter" idx="13" hasCustomPrompt="1"/>
          </p:nvPr>
        </p:nvSpPr>
        <p:spPr bwMode="gray">
          <a:xfrm>
            <a:off x="6096001" y="561651"/>
            <a:ext cx="6096000" cy="5747074"/>
          </a:xfrm>
          <a:prstGeom prst="rect">
            <a:avLst/>
          </a:prstGeom>
          <a:solidFill>
            <a:schemeClr val="bg1">
              <a:lumMod val="95000"/>
            </a:schemeClr>
          </a:solidFill>
          <a:effectLst/>
        </p:spPr>
        <p:txBody>
          <a:bodyPr tIns="274320" bIns="274320" anchor="ctr"/>
          <a:lstStyle>
            <a:lvl1pPr marL="0" indent="0" algn="ctr">
              <a:buNone/>
              <a:defRPr sz="1400" b="0" i="0">
                <a:solidFill>
                  <a:schemeClr val="tx1"/>
                </a:solidFill>
                <a:latin typeface="Graphik Regular" panose="020B0503030202060203" pitchFamily="34" charset="77"/>
              </a:defRPr>
            </a:lvl1pPr>
          </a:lstStyle>
          <a:p>
            <a:r>
              <a:rPr lang="en-GB"/>
              <a:t>Drag picture to placeholder or click icon to add</a:t>
            </a:r>
            <a:endParaRPr lang="en-US"/>
          </a:p>
        </p:txBody>
      </p:sp>
      <p:sp>
        <p:nvSpPr>
          <p:cNvPr id="2" name="GTS_Purple">
            <a:extLst>
              <a:ext uri="{FF2B5EF4-FFF2-40B4-BE49-F238E27FC236}">
                <a16:creationId xmlns:a16="http://schemas.microsoft.com/office/drawing/2014/main" id="{25FA7CD7-36C9-B1B7-5C43-0E876B0418E9}"/>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4" name="Slide Number Placeholder 3">
            <a:extLst>
              <a:ext uri="{FF2B5EF4-FFF2-40B4-BE49-F238E27FC236}">
                <a16:creationId xmlns:a16="http://schemas.microsoft.com/office/drawing/2014/main" id="{D5D2A8E7-0019-3090-E2C9-C695E1D194B7}"/>
              </a:ext>
            </a:extLst>
          </p:cNvPr>
          <p:cNvSpPr>
            <a:spLocks noGrp="1"/>
          </p:cNvSpPr>
          <p:nvPr>
            <p:ph type="sldNum" sz="quarter" idx="14"/>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6" name="copyright">
            <a:extLst>
              <a:ext uri="{FF2B5EF4-FFF2-40B4-BE49-F238E27FC236}">
                <a16:creationId xmlns:a16="http://schemas.microsoft.com/office/drawing/2014/main" id="{5C6987E7-DB22-4C49-F716-369474C452EE}"/>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4191102353"/>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ontent: key message + image, dark mode">
    <p:bg>
      <p:bgPr>
        <a:solidFill>
          <a:schemeClr val="bg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39540C7-90CF-ACE6-34AE-174CDEB46195}"/>
              </a:ext>
            </a:extLst>
          </p:cNvPr>
          <p:cNvSpPr>
            <a:spLocks noGrp="1"/>
          </p:cNvSpPr>
          <p:nvPr>
            <p:ph type="title" hasCustomPrompt="1"/>
          </p:nvPr>
        </p:nvSpPr>
        <p:spPr>
          <a:xfrm>
            <a:off x="554568" y="1941095"/>
            <a:ext cx="5098087" cy="2583124"/>
          </a:xfrm>
          <a:prstGeom prst="rect">
            <a:avLst/>
          </a:prstGeom>
        </p:spPr>
        <p:txBody>
          <a:bodyPr anchor="ctr"/>
          <a:lstStyle>
            <a:lvl1pPr>
              <a:defRPr sz="3200" b="0" i="0">
                <a:solidFill>
                  <a:schemeClr val="tx1"/>
                </a:solidFill>
                <a:latin typeface="+mn-lt"/>
              </a:defRPr>
            </a:lvl1pPr>
          </a:lstStyle>
          <a:p>
            <a:r>
              <a:rPr lang="en-US"/>
              <a:t>Place quote or key message here</a:t>
            </a:r>
          </a:p>
        </p:txBody>
      </p:sp>
      <p:sp>
        <p:nvSpPr>
          <p:cNvPr id="5" name="Picture Placeholder 18">
            <a:extLst>
              <a:ext uri="{FF2B5EF4-FFF2-40B4-BE49-F238E27FC236}">
                <a16:creationId xmlns:a16="http://schemas.microsoft.com/office/drawing/2014/main" id="{0E1008B6-7792-F7C1-448D-E26EBA7F66E1}"/>
              </a:ext>
            </a:extLst>
          </p:cNvPr>
          <p:cNvSpPr>
            <a:spLocks noGrp="1"/>
          </p:cNvSpPr>
          <p:nvPr>
            <p:ph type="pic" sz="quarter" idx="13" hasCustomPrompt="1"/>
          </p:nvPr>
        </p:nvSpPr>
        <p:spPr bwMode="gray">
          <a:xfrm>
            <a:off x="6096001" y="561651"/>
            <a:ext cx="6096000" cy="5747074"/>
          </a:xfrm>
          <a:prstGeom prst="rect">
            <a:avLst/>
          </a:prstGeom>
          <a:solidFill>
            <a:schemeClr val="bg1">
              <a:lumMod val="95000"/>
            </a:schemeClr>
          </a:solidFill>
          <a:effectLst/>
        </p:spPr>
        <p:txBody>
          <a:bodyPr tIns="274320" bIns="274320" anchor="ctr"/>
          <a:lstStyle>
            <a:lvl1pPr marL="0" indent="0" algn="ctr">
              <a:buNone/>
              <a:defRPr sz="1400" b="0" i="0">
                <a:solidFill>
                  <a:schemeClr val="tx1"/>
                </a:solidFill>
                <a:latin typeface="Graphik Regular" panose="020B0503030202060203" pitchFamily="34" charset="77"/>
              </a:defRPr>
            </a:lvl1pPr>
          </a:lstStyle>
          <a:p>
            <a:r>
              <a:rPr lang="en-GB"/>
              <a:t>Drag picture to placeholder or click icon to add</a:t>
            </a:r>
            <a:endParaRPr lang="en-US"/>
          </a:p>
        </p:txBody>
      </p:sp>
      <p:sp>
        <p:nvSpPr>
          <p:cNvPr id="2" name="Slide Number Placeholder 1">
            <a:extLst>
              <a:ext uri="{FF2B5EF4-FFF2-40B4-BE49-F238E27FC236}">
                <a16:creationId xmlns:a16="http://schemas.microsoft.com/office/drawing/2014/main" id="{71FCDACF-8564-DFEA-5F2C-B8591105FB51}"/>
              </a:ext>
            </a:extLst>
          </p:cNvPr>
          <p:cNvSpPr>
            <a:spLocks noGrp="1"/>
          </p:cNvSpPr>
          <p:nvPr>
            <p:ph type="sldNum" sz="quarter" idx="14"/>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4" name="GTS_Purple">
            <a:extLst>
              <a:ext uri="{FF2B5EF4-FFF2-40B4-BE49-F238E27FC236}">
                <a16:creationId xmlns:a16="http://schemas.microsoft.com/office/drawing/2014/main" id="{C3E31FEA-E606-1E12-7E4C-8A3F37B0978F}"/>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6" name="copyright">
            <a:extLst>
              <a:ext uri="{FF2B5EF4-FFF2-40B4-BE49-F238E27FC236}">
                <a16:creationId xmlns:a16="http://schemas.microsoft.com/office/drawing/2014/main" id="{6060BBAD-9BDA-1B5F-0507-F5A0EAEE6CD0}"/>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638977023"/>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Content: title only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7">
            <a:extLst>
              <a:ext uri="{FF2B5EF4-FFF2-40B4-BE49-F238E27FC236}">
                <a16:creationId xmlns:a16="http://schemas.microsoft.com/office/drawing/2014/main" id="{C6BCD976-15A4-223E-CF1A-A985981A494D}"/>
              </a:ext>
            </a:extLst>
          </p:cNvPr>
          <p:cNvSpPr>
            <a:spLocks noGrp="1"/>
          </p:cNvSpPr>
          <p:nvPr>
            <p:ph type="sldNum" sz="quarter" idx="4"/>
          </p:nvPr>
        </p:nvSpPr>
        <p:spPr>
          <a:xfrm>
            <a:off x="11586931" y="6371218"/>
            <a:ext cx="336394" cy="235642"/>
          </a:xfrm>
          <a:prstGeom prst="rect">
            <a:avLst/>
          </a:prstGeom>
        </p:spPr>
        <p:txBody>
          <a:bodyPr vert="horz" lIns="0" tIns="0" rIns="0" bIns="0" rtlCol="0" anchor="ctr"/>
          <a:lstStyle>
            <a:lvl1pPr algn="r">
              <a:defRPr sz="1050">
                <a:solidFill>
                  <a:schemeClr val="tx1">
                    <a:tint val="82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5" name="GTS_Purple">
            <a:extLst>
              <a:ext uri="{FF2B5EF4-FFF2-40B4-BE49-F238E27FC236}">
                <a16:creationId xmlns:a16="http://schemas.microsoft.com/office/drawing/2014/main" id="{7D1E117E-D2B5-1D22-2C55-5B4357103E91}"/>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8" name="Text Placeholder 7">
            <a:extLst>
              <a:ext uri="{FF2B5EF4-FFF2-40B4-BE49-F238E27FC236}">
                <a16:creationId xmlns:a16="http://schemas.microsoft.com/office/drawing/2014/main" id="{D064F185-BDF8-C78E-68E3-8CACC97ED4D9}"/>
              </a:ext>
            </a:extLst>
          </p:cNvPr>
          <p:cNvSpPr>
            <a:spLocks noGrp="1"/>
          </p:cNvSpPr>
          <p:nvPr>
            <p:ph type="body" sz="quarter" idx="10"/>
          </p:nvPr>
        </p:nvSpPr>
        <p:spPr>
          <a:xfrm>
            <a:off x="553176"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9" name="Text Placeholder 7">
            <a:extLst>
              <a:ext uri="{FF2B5EF4-FFF2-40B4-BE49-F238E27FC236}">
                <a16:creationId xmlns:a16="http://schemas.microsoft.com/office/drawing/2014/main" id="{3C801C2D-7D64-8263-4E0F-DBAC6324CAD2}"/>
              </a:ext>
            </a:extLst>
          </p:cNvPr>
          <p:cNvSpPr>
            <a:spLocks noGrp="1"/>
          </p:cNvSpPr>
          <p:nvPr>
            <p:ph type="body" sz="quarter" idx="11"/>
          </p:nvPr>
        </p:nvSpPr>
        <p:spPr>
          <a:xfrm>
            <a:off x="2906290"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10" name="Text Placeholder 7">
            <a:extLst>
              <a:ext uri="{FF2B5EF4-FFF2-40B4-BE49-F238E27FC236}">
                <a16:creationId xmlns:a16="http://schemas.microsoft.com/office/drawing/2014/main" id="{56CEB897-8AD3-19A6-3F17-51E65EF0E7BE}"/>
              </a:ext>
            </a:extLst>
          </p:cNvPr>
          <p:cNvSpPr>
            <a:spLocks noGrp="1"/>
          </p:cNvSpPr>
          <p:nvPr>
            <p:ph type="body" sz="quarter" idx="12"/>
          </p:nvPr>
        </p:nvSpPr>
        <p:spPr>
          <a:xfrm>
            <a:off x="5259404"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11" name="Text Placeholder 7">
            <a:extLst>
              <a:ext uri="{FF2B5EF4-FFF2-40B4-BE49-F238E27FC236}">
                <a16:creationId xmlns:a16="http://schemas.microsoft.com/office/drawing/2014/main" id="{EEA00E4B-6391-CC83-411A-98CBD65B84B8}"/>
              </a:ext>
            </a:extLst>
          </p:cNvPr>
          <p:cNvSpPr>
            <a:spLocks noGrp="1"/>
          </p:cNvSpPr>
          <p:nvPr>
            <p:ph type="body" sz="quarter" idx="13"/>
          </p:nvPr>
        </p:nvSpPr>
        <p:spPr>
          <a:xfrm>
            <a:off x="7612518"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12" name="Text Placeholder 7">
            <a:extLst>
              <a:ext uri="{FF2B5EF4-FFF2-40B4-BE49-F238E27FC236}">
                <a16:creationId xmlns:a16="http://schemas.microsoft.com/office/drawing/2014/main" id="{6A6974AE-E46E-88FE-0CF6-84E03A565BC1}"/>
              </a:ext>
            </a:extLst>
          </p:cNvPr>
          <p:cNvSpPr>
            <a:spLocks noGrp="1"/>
          </p:cNvSpPr>
          <p:nvPr>
            <p:ph type="body" sz="quarter" idx="14"/>
          </p:nvPr>
        </p:nvSpPr>
        <p:spPr>
          <a:xfrm>
            <a:off x="9965634"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2" name="Title 1">
            <a:extLst>
              <a:ext uri="{FF2B5EF4-FFF2-40B4-BE49-F238E27FC236}">
                <a16:creationId xmlns:a16="http://schemas.microsoft.com/office/drawing/2014/main" id="{BDA54466-0BD4-6D87-C33B-B8D1B02D3056}"/>
              </a:ext>
            </a:extLst>
          </p:cNvPr>
          <p:cNvSpPr>
            <a:spLocks noGrp="1"/>
          </p:cNvSpPr>
          <p:nvPr>
            <p:ph type="title"/>
          </p:nvPr>
        </p:nvSpPr>
        <p:spPr/>
        <p:txBody>
          <a:bodyPr/>
          <a:lstStyle/>
          <a:p>
            <a:r>
              <a:rPr lang="en-US"/>
              <a:t>Click to edit Master title style</a:t>
            </a:r>
          </a:p>
        </p:txBody>
      </p:sp>
      <p:sp>
        <p:nvSpPr>
          <p:cNvPr id="3" name="copyright">
            <a:extLst>
              <a:ext uri="{FF2B5EF4-FFF2-40B4-BE49-F238E27FC236}">
                <a16:creationId xmlns:a16="http://schemas.microsoft.com/office/drawing/2014/main" id="{15DEFBC4-77C5-F0A3-08C3-BD1BEAB1D775}"/>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2746915070"/>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4_Content: title only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7">
            <a:extLst>
              <a:ext uri="{FF2B5EF4-FFF2-40B4-BE49-F238E27FC236}">
                <a16:creationId xmlns:a16="http://schemas.microsoft.com/office/drawing/2014/main" id="{C6BCD976-15A4-223E-CF1A-A985981A494D}"/>
              </a:ext>
            </a:extLst>
          </p:cNvPr>
          <p:cNvSpPr>
            <a:spLocks noGrp="1"/>
          </p:cNvSpPr>
          <p:nvPr>
            <p:ph type="sldNum" sz="quarter" idx="4"/>
          </p:nvPr>
        </p:nvSpPr>
        <p:spPr>
          <a:xfrm>
            <a:off x="11586931" y="6371218"/>
            <a:ext cx="336394" cy="235642"/>
          </a:xfrm>
          <a:prstGeom prst="rect">
            <a:avLst/>
          </a:prstGeom>
        </p:spPr>
        <p:txBody>
          <a:bodyPr vert="horz" lIns="0" tIns="0" rIns="0" bIns="0" rtlCol="0" anchor="ctr"/>
          <a:lstStyle>
            <a:lvl1pPr algn="r">
              <a:defRPr sz="1050">
                <a:solidFill>
                  <a:schemeClr val="tx1">
                    <a:tint val="82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5" name="GTS_Purple">
            <a:extLst>
              <a:ext uri="{FF2B5EF4-FFF2-40B4-BE49-F238E27FC236}">
                <a16:creationId xmlns:a16="http://schemas.microsoft.com/office/drawing/2014/main" id="{7D1E117E-D2B5-1D22-2C55-5B4357103E91}"/>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6" name="Title 5">
            <a:extLst>
              <a:ext uri="{FF2B5EF4-FFF2-40B4-BE49-F238E27FC236}">
                <a16:creationId xmlns:a16="http://schemas.microsoft.com/office/drawing/2014/main" id="{FEE68C52-58A3-3CAB-DBA2-76BFC17ED65E}"/>
              </a:ext>
            </a:extLst>
          </p:cNvPr>
          <p:cNvSpPr>
            <a:spLocks noGrp="1"/>
          </p:cNvSpPr>
          <p:nvPr>
            <p:ph type="title"/>
          </p:nvPr>
        </p:nvSpPr>
        <p:spPr/>
        <p:txBody>
          <a:bodyPr/>
          <a:lstStyle/>
          <a:p>
            <a:r>
              <a:rPr lang="en-US"/>
              <a:t>Click to edit Master title style</a:t>
            </a:r>
          </a:p>
        </p:txBody>
      </p:sp>
      <p:sp>
        <p:nvSpPr>
          <p:cNvPr id="8" name="Text Placeholder 7">
            <a:extLst>
              <a:ext uri="{FF2B5EF4-FFF2-40B4-BE49-F238E27FC236}">
                <a16:creationId xmlns:a16="http://schemas.microsoft.com/office/drawing/2014/main" id="{D064F185-BDF8-C78E-68E3-8CACC97ED4D9}"/>
              </a:ext>
            </a:extLst>
          </p:cNvPr>
          <p:cNvSpPr>
            <a:spLocks noGrp="1"/>
          </p:cNvSpPr>
          <p:nvPr>
            <p:ph type="body" sz="quarter" idx="10"/>
          </p:nvPr>
        </p:nvSpPr>
        <p:spPr>
          <a:xfrm>
            <a:off x="553176"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9" name="Text Placeholder 7">
            <a:extLst>
              <a:ext uri="{FF2B5EF4-FFF2-40B4-BE49-F238E27FC236}">
                <a16:creationId xmlns:a16="http://schemas.microsoft.com/office/drawing/2014/main" id="{3C801C2D-7D64-8263-4E0F-DBAC6324CAD2}"/>
              </a:ext>
            </a:extLst>
          </p:cNvPr>
          <p:cNvSpPr>
            <a:spLocks noGrp="1"/>
          </p:cNvSpPr>
          <p:nvPr>
            <p:ph type="body" sz="quarter" idx="11"/>
          </p:nvPr>
        </p:nvSpPr>
        <p:spPr>
          <a:xfrm>
            <a:off x="2906290"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10" name="Text Placeholder 7">
            <a:extLst>
              <a:ext uri="{FF2B5EF4-FFF2-40B4-BE49-F238E27FC236}">
                <a16:creationId xmlns:a16="http://schemas.microsoft.com/office/drawing/2014/main" id="{56CEB897-8AD3-19A6-3F17-51E65EF0E7BE}"/>
              </a:ext>
            </a:extLst>
          </p:cNvPr>
          <p:cNvSpPr>
            <a:spLocks noGrp="1"/>
          </p:cNvSpPr>
          <p:nvPr>
            <p:ph type="body" sz="quarter" idx="12"/>
          </p:nvPr>
        </p:nvSpPr>
        <p:spPr>
          <a:xfrm>
            <a:off x="5259404"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11" name="Text Placeholder 7">
            <a:extLst>
              <a:ext uri="{FF2B5EF4-FFF2-40B4-BE49-F238E27FC236}">
                <a16:creationId xmlns:a16="http://schemas.microsoft.com/office/drawing/2014/main" id="{EEA00E4B-6391-CC83-411A-98CBD65B84B8}"/>
              </a:ext>
            </a:extLst>
          </p:cNvPr>
          <p:cNvSpPr>
            <a:spLocks noGrp="1"/>
          </p:cNvSpPr>
          <p:nvPr>
            <p:ph type="body" sz="quarter" idx="13"/>
          </p:nvPr>
        </p:nvSpPr>
        <p:spPr>
          <a:xfrm>
            <a:off x="7612518"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12" name="Text Placeholder 7">
            <a:extLst>
              <a:ext uri="{FF2B5EF4-FFF2-40B4-BE49-F238E27FC236}">
                <a16:creationId xmlns:a16="http://schemas.microsoft.com/office/drawing/2014/main" id="{6A6974AE-E46E-88FE-0CF6-84E03A565BC1}"/>
              </a:ext>
            </a:extLst>
          </p:cNvPr>
          <p:cNvSpPr>
            <a:spLocks noGrp="1"/>
          </p:cNvSpPr>
          <p:nvPr>
            <p:ph type="body" sz="quarter" idx="14"/>
          </p:nvPr>
        </p:nvSpPr>
        <p:spPr>
          <a:xfrm>
            <a:off x="9965634"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2" name="copyright">
            <a:extLst>
              <a:ext uri="{FF2B5EF4-FFF2-40B4-BE49-F238E27FC236}">
                <a16:creationId xmlns:a16="http://schemas.microsoft.com/office/drawing/2014/main" id="{332D1360-54DD-6738-AE09-1F919E3C6A1D}"/>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83126723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7C365-15CF-3D4B-3A05-E71015398A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266AD3-8F43-3D1F-59E2-B702B4048B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07A2F4-5562-8816-434F-A5E06B1337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0456269-F900-84D0-7A7D-32AAD413C4DD}"/>
              </a:ext>
            </a:extLst>
          </p:cNvPr>
          <p:cNvSpPr>
            <a:spLocks noGrp="1"/>
          </p:cNvSpPr>
          <p:nvPr>
            <p:ph type="dt" sz="half" idx="10"/>
          </p:nvPr>
        </p:nvSpPr>
        <p:spPr/>
        <p:txBody>
          <a:bodyPr/>
          <a:lstStyle/>
          <a:p>
            <a:fld id="{8C32EA9A-7F42-4972-8457-B3889D9BB764}" type="datetimeFigureOut">
              <a:rPr lang="en-US" smtClean="0"/>
              <a:t>5/20/2026</a:t>
            </a:fld>
            <a:endParaRPr lang="en-US"/>
          </a:p>
        </p:txBody>
      </p:sp>
      <p:sp>
        <p:nvSpPr>
          <p:cNvPr id="6" name="Footer Placeholder 5">
            <a:extLst>
              <a:ext uri="{FF2B5EF4-FFF2-40B4-BE49-F238E27FC236}">
                <a16:creationId xmlns:a16="http://schemas.microsoft.com/office/drawing/2014/main" id="{27257C25-893E-8A0E-D900-7C77057BB5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A93350-49E9-D1AC-3B5E-878E46260835}"/>
              </a:ext>
            </a:extLst>
          </p:cNvPr>
          <p:cNvSpPr>
            <a:spLocks noGrp="1"/>
          </p:cNvSpPr>
          <p:nvPr>
            <p:ph type="sldNum" sz="quarter" idx="12"/>
          </p:nvPr>
        </p:nvSpPr>
        <p:spPr/>
        <p:txBody>
          <a:bodyPr/>
          <a:lstStyle/>
          <a:p>
            <a:fld id="{13BAAE99-4E25-410A-9B4F-296EFDF8B5A1}" type="slidenum">
              <a:rPr lang="en-US" smtClean="0"/>
              <a:t>‹#›</a:t>
            </a:fld>
            <a:endParaRPr lang="en-US"/>
          </a:p>
        </p:txBody>
      </p:sp>
    </p:spTree>
    <p:extLst>
      <p:ext uri="{BB962C8B-B14F-4D97-AF65-F5344CB8AC3E}">
        <p14:creationId xmlns:p14="http://schemas.microsoft.com/office/powerpoint/2010/main" val="4609082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2_Content: title only dark mode">
    <p:bg>
      <p:bgPr>
        <a:solidFill>
          <a:schemeClr val="bg1"/>
        </a:solidFill>
        <a:effectLst/>
      </p:bgPr>
    </p:bg>
    <p:spTree>
      <p:nvGrpSpPr>
        <p:cNvPr id="1" name=""/>
        <p:cNvGrpSpPr/>
        <p:nvPr/>
      </p:nvGrpSpPr>
      <p:grpSpPr>
        <a:xfrm>
          <a:off x="0" y="0"/>
          <a:ext cx="0" cy="0"/>
          <a:chOff x="0" y="0"/>
          <a:chExt cx="0" cy="0"/>
        </a:xfrm>
      </p:grpSpPr>
      <p:sp>
        <p:nvSpPr>
          <p:cNvPr id="4" name="Slide Number Placeholder 7">
            <a:extLst>
              <a:ext uri="{FF2B5EF4-FFF2-40B4-BE49-F238E27FC236}">
                <a16:creationId xmlns:a16="http://schemas.microsoft.com/office/drawing/2014/main" id="{C6BCD976-15A4-223E-CF1A-A985981A494D}"/>
              </a:ext>
            </a:extLst>
          </p:cNvPr>
          <p:cNvSpPr>
            <a:spLocks noGrp="1"/>
          </p:cNvSpPr>
          <p:nvPr>
            <p:ph type="sldNum" sz="quarter" idx="4"/>
          </p:nvPr>
        </p:nvSpPr>
        <p:spPr>
          <a:xfrm>
            <a:off x="11586931" y="6371218"/>
            <a:ext cx="336394" cy="235642"/>
          </a:xfrm>
          <a:prstGeom prst="rect">
            <a:avLst/>
          </a:prstGeom>
        </p:spPr>
        <p:txBody>
          <a:bodyPr vert="horz" lIns="0" tIns="0" rIns="0" bIns="0" rtlCol="0" anchor="ctr"/>
          <a:lstStyle>
            <a:lvl1pPr algn="r">
              <a:defRPr sz="1050">
                <a:solidFill>
                  <a:schemeClr val="tx1">
                    <a:tint val="82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5" name="GTS_Purple">
            <a:extLst>
              <a:ext uri="{FF2B5EF4-FFF2-40B4-BE49-F238E27FC236}">
                <a16:creationId xmlns:a16="http://schemas.microsoft.com/office/drawing/2014/main" id="{7D1E117E-D2B5-1D22-2C55-5B4357103E91}"/>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6" name="Title 5">
            <a:extLst>
              <a:ext uri="{FF2B5EF4-FFF2-40B4-BE49-F238E27FC236}">
                <a16:creationId xmlns:a16="http://schemas.microsoft.com/office/drawing/2014/main" id="{FEE68C52-58A3-3CAB-DBA2-76BFC17ED65E}"/>
              </a:ext>
            </a:extLst>
          </p:cNvPr>
          <p:cNvSpPr>
            <a:spLocks noGrp="1"/>
          </p:cNvSpPr>
          <p:nvPr>
            <p:ph type="title"/>
          </p:nvPr>
        </p:nvSpPr>
        <p:spPr/>
        <p:txBody>
          <a:bodyPr/>
          <a:lstStyle/>
          <a:p>
            <a:r>
              <a:rPr lang="en-US"/>
              <a:t>Click to edit Master title style</a:t>
            </a:r>
          </a:p>
        </p:txBody>
      </p:sp>
      <p:sp>
        <p:nvSpPr>
          <p:cNvPr id="8" name="Text Placeholder 7">
            <a:extLst>
              <a:ext uri="{FF2B5EF4-FFF2-40B4-BE49-F238E27FC236}">
                <a16:creationId xmlns:a16="http://schemas.microsoft.com/office/drawing/2014/main" id="{D064F185-BDF8-C78E-68E3-8CACC97ED4D9}"/>
              </a:ext>
            </a:extLst>
          </p:cNvPr>
          <p:cNvSpPr>
            <a:spLocks noGrp="1"/>
          </p:cNvSpPr>
          <p:nvPr>
            <p:ph type="body" sz="quarter" idx="10"/>
          </p:nvPr>
        </p:nvSpPr>
        <p:spPr>
          <a:xfrm>
            <a:off x="553176"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9" name="Text Placeholder 7">
            <a:extLst>
              <a:ext uri="{FF2B5EF4-FFF2-40B4-BE49-F238E27FC236}">
                <a16:creationId xmlns:a16="http://schemas.microsoft.com/office/drawing/2014/main" id="{3C801C2D-7D64-8263-4E0F-DBAC6324CAD2}"/>
              </a:ext>
            </a:extLst>
          </p:cNvPr>
          <p:cNvSpPr>
            <a:spLocks noGrp="1"/>
          </p:cNvSpPr>
          <p:nvPr>
            <p:ph type="body" sz="quarter" idx="11"/>
          </p:nvPr>
        </p:nvSpPr>
        <p:spPr>
          <a:xfrm>
            <a:off x="2906290"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10" name="Text Placeholder 7">
            <a:extLst>
              <a:ext uri="{FF2B5EF4-FFF2-40B4-BE49-F238E27FC236}">
                <a16:creationId xmlns:a16="http://schemas.microsoft.com/office/drawing/2014/main" id="{56CEB897-8AD3-19A6-3F17-51E65EF0E7BE}"/>
              </a:ext>
            </a:extLst>
          </p:cNvPr>
          <p:cNvSpPr>
            <a:spLocks noGrp="1"/>
          </p:cNvSpPr>
          <p:nvPr>
            <p:ph type="body" sz="quarter" idx="12"/>
          </p:nvPr>
        </p:nvSpPr>
        <p:spPr>
          <a:xfrm>
            <a:off x="5259404"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11" name="Text Placeholder 7">
            <a:extLst>
              <a:ext uri="{FF2B5EF4-FFF2-40B4-BE49-F238E27FC236}">
                <a16:creationId xmlns:a16="http://schemas.microsoft.com/office/drawing/2014/main" id="{EEA00E4B-6391-CC83-411A-98CBD65B84B8}"/>
              </a:ext>
            </a:extLst>
          </p:cNvPr>
          <p:cNvSpPr>
            <a:spLocks noGrp="1"/>
          </p:cNvSpPr>
          <p:nvPr>
            <p:ph type="body" sz="quarter" idx="13"/>
          </p:nvPr>
        </p:nvSpPr>
        <p:spPr>
          <a:xfrm>
            <a:off x="7612518"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12" name="Text Placeholder 7">
            <a:extLst>
              <a:ext uri="{FF2B5EF4-FFF2-40B4-BE49-F238E27FC236}">
                <a16:creationId xmlns:a16="http://schemas.microsoft.com/office/drawing/2014/main" id="{6A6974AE-E46E-88FE-0CF6-84E03A565BC1}"/>
              </a:ext>
            </a:extLst>
          </p:cNvPr>
          <p:cNvSpPr>
            <a:spLocks noGrp="1"/>
          </p:cNvSpPr>
          <p:nvPr>
            <p:ph type="body" sz="quarter" idx="14"/>
          </p:nvPr>
        </p:nvSpPr>
        <p:spPr>
          <a:xfrm>
            <a:off x="9965634" y="2973856"/>
            <a:ext cx="1673190" cy="1398587"/>
          </a:xfrm>
        </p:spPr>
        <p:txBody>
          <a:bodyPr anchor="ctr"/>
          <a:lstStyle>
            <a:lvl1pPr algn="ctr">
              <a:defRPr sz="1800">
                <a:latin typeface="+mj-lt"/>
              </a:defRPr>
            </a:lvl1pPr>
            <a:lvl2pPr marL="0" indent="0" algn="ctr">
              <a:buNone/>
              <a:defRPr/>
            </a:lvl2pPr>
          </a:lstStyle>
          <a:p>
            <a:pPr lvl="0"/>
            <a:r>
              <a:rPr lang="en-US"/>
              <a:t>Click to edit Master text styles</a:t>
            </a:r>
          </a:p>
          <a:p>
            <a:pPr lvl="1"/>
            <a:r>
              <a:rPr lang="en-US"/>
              <a:t>Second level</a:t>
            </a:r>
          </a:p>
        </p:txBody>
      </p:sp>
      <p:sp>
        <p:nvSpPr>
          <p:cNvPr id="2" name="copyright">
            <a:extLst>
              <a:ext uri="{FF2B5EF4-FFF2-40B4-BE49-F238E27FC236}">
                <a16:creationId xmlns:a16="http://schemas.microsoft.com/office/drawing/2014/main" id="{28F191FA-6ABD-F87A-4762-3720D39292FB}"/>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767307111"/>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8_Content: title only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GTS_Purple">
            <a:extLst>
              <a:ext uri="{FF2B5EF4-FFF2-40B4-BE49-F238E27FC236}">
                <a16:creationId xmlns:a16="http://schemas.microsoft.com/office/drawing/2014/main" id="{2F9944AA-2784-A6B6-4E57-5E2BB6AB49A4}"/>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6" name="Slide Number Placeholder 7">
            <a:extLst>
              <a:ext uri="{FF2B5EF4-FFF2-40B4-BE49-F238E27FC236}">
                <a16:creationId xmlns:a16="http://schemas.microsoft.com/office/drawing/2014/main" id="{BC884AB0-8D3E-5A54-518B-396793797515}"/>
              </a:ext>
            </a:extLst>
          </p:cNvPr>
          <p:cNvSpPr>
            <a:spLocks noGrp="1"/>
          </p:cNvSpPr>
          <p:nvPr>
            <p:ph type="sldNum" sz="quarter" idx="4"/>
          </p:nvPr>
        </p:nvSpPr>
        <p:spPr>
          <a:xfrm>
            <a:off x="11586931" y="6371218"/>
            <a:ext cx="336394" cy="235642"/>
          </a:xfrm>
          <a:prstGeom prst="rect">
            <a:avLst/>
          </a:prstGeom>
        </p:spPr>
        <p:txBody>
          <a:bodyPr vert="horz" lIns="0" tIns="0" rIns="0" bIns="0" rtlCol="0" anchor="ctr"/>
          <a:lstStyle>
            <a:lvl1pPr algn="r">
              <a:defRPr sz="1050">
                <a:solidFill>
                  <a:schemeClr val="tx1">
                    <a:tint val="82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3" name="copyright">
            <a:extLst>
              <a:ext uri="{FF2B5EF4-FFF2-40B4-BE49-F238E27FC236}">
                <a16:creationId xmlns:a16="http://schemas.microsoft.com/office/drawing/2014/main" id="{FBE0F7EB-5C24-E25E-47CD-848F42003155}"/>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3561761819"/>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Section divider: image dark mode">
    <p:bg>
      <p:bgPr>
        <a:solidFill>
          <a:schemeClr val="bg1"/>
        </a:solidFill>
        <a:effectLst/>
      </p:bgPr>
    </p:bg>
    <p:spTree>
      <p:nvGrpSpPr>
        <p:cNvPr id="1" name=""/>
        <p:cNvGrpSpPr/>
        <p:nvPr/>
      </p:nvGrpSpPr>
      <p:grpSpPr>
        <a:xfrm>
          <a:off x="0" y="0"/>
          <a:ext cx="0" cy="0"/>
          <a:chOff x="0" y="0"/>
          <a:chExt cx="0" cy="0"/>
        </a:xfrm>
      </p:grpSpPr>
      <p:sp>
        <p:nvSpPr>
          <p:cNvPr id="2" name="GTS_Purple">
            <a:extLst>
              <a:ext uri="{FF2B5EF4-FFF2-40B4-BE49-F238E27FC236}">
                <a16:creationId xmlns:a16="http://schemas.microsoft.com/office/drawing/2014/main" id="{63ED1775-DE7F-213A-2515-0D5DDB452BAE}"/>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3" name="Slide Number Placeholder 2">
            <a:extLst>
              <a:ext uri="{FF2B5EF4-FFF2-40B4-BE49-F238E27FC236}">
                <a16:creationId xmlns:a16="http://schemas.microsoft.com/office/drawing/2014/main" id="{E2F87E73-8D23-9C5C-C9C0-9861F5451CDD}"/>
              </a:ext>
            </a:extLst>
          </p:cNvPr>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4" name="copyright">
            <a:extLst>
              <a:ext uri="{FF2B5EF4-FFF2-40B4-BE49-F238E27FC236}">
                <a16:creationId xmlns:a16="http://schemas.microsoft.com/office/drawing/2014/main" id="{8401782C-ADAA-5146-6C8E-EE3A22C1FEE1}"/>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1853958659"/>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Cover: gradient">
    <p:spTree>
      <p:nvGrpSpPr>
        <p:cNvPr id="1" name=""/>
        <p:cNvGrpSpPr/>
        <p:nvPr/>
      </p:nvGrpSpPr>
      <p:grpSpPr>
        <a:xfrm>
          <a:off x="0" y="0"/>
          <a:ext cx="0" cy="0"/>
          <a:chOff x="0" y="0"/>
          <a:chExt cx="0" cy="0"/>
        </a:xfrm>
      </p:grpSpPr>
      <p:pic>
        <p:nvPicPr>
          <p:cNvPr id="6" name="Picture 5" descr="Purple dots in the sky&#10;&#10;AI-generated content may be incorrect.">
            <a:extLst>
              <a:ext uri="{FF2B5EF4-FFF2-40B4-BE49-F238E27FC236}">
                <a16:creationId xmlns:a16="http://schemas.microsoft.com/office/drawing/2014/main" id="{6B4F70B6-00C6-BA82-AC27-012FE390571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V="1">
            <a:off x="0" y="0"/>
            <a:ext cx="12192000" cy="6858000"/>
          </a:xfrm>
          <a:prstGeom prst="rect">
            <a:avLst/>
          </a:prstGeom>
        </p:spPr>
      </p:pic>
    </p:spTree>
    <p:extLst>
      <p:ext uri="{BB962C8B-B14F-4D97-AF65-F5344CB8AC3E}">
        <p14:creationId xmlns:p14="http://schemas.microsoft.com/office/powerpoint/2010/main" val="228415095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C35EA4"/>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ase Study">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C3DDBB8-5623-3A9D-F2FF-AE4A9AF72F36}"/>
              </a:ext>
            </a:extLst>
          </p:cNvPr>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Graphik Regular"/>
              <a:ea typeface="+mn-ea"/>
              <a:cs typeface="+mn-cs"/>
            </a:endParaRPr>
          </a:p>
        </p:txBody>
      </p:sp>
      <p:sp>
        <p:nvSpPr>
          <p:cNvPr id="6" name="GTS_Purple">
            <a:extLst>
              <a:ext uri="{FF2B5EF4-FFF2-40B4-BE49-F238E27FC236}">
                <a16:creationId xmlns:a16="http://schemas.microsoft.com/office/drawing/2014/main" id="{FDCEB546-1489-C274-AECB-73830CCF597A}"/>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8" name="Content Placeholder 7">
            <a:extLst>
              <a:ext uri="{FF2B5EF4-FFF2-40B4-BE49-F238E27FC236}">
                <a16:creationId xmlns:a16="http://schemas.microsoft.com/office/drawing/2014/main" id="{FB116BB0-042E-7F0F-65D2-3FD60DA1DA62}"/>
              </a:ext>
            </a:extLst>
          </p:cNvPr>
          <p:cNvSpPr>
            <a:spLocks noGrp="1"/>
          </p:cNvSpPr>
          <p:nvPr>
            <p:ph sz="quarter" idx="11"/>
          </p:nvPr>
        </p:nvSpPr>
        <p:spPr>
          <a:xfrm>
            <a:off x="550862" y="266008"/>
            <a:ext cx="5981700" cy="284983"/>
          </a:xfrm>
        </p:spPr>
        <p:txBody>
          <a:bodyPr/>
          <a:lstStyle/>
          <a:p>
            <a:pPr lvl="0"/>
            <a:r>
              <a:rPr lang="en-US"/>
              <a:t>Click to edit Master text styles</a:t>
            </a:r>
          </a:p>
        </p:txBody>
      </p:sp>
      <p:sp>
        <p:nvSpPr>
          <p:cNvPr id="12" name="Rectangle 11">
            <a:extLst>
              <a:ext uri="{FF2B5EF4-FFF2-40B4-BE49-F238E27FC236}">
                <a16:creationId xmlns:a16="http://schemas.microsoft.com/office/drawing/2014/main" id="{79957704-91C4-ED52-9A5E-39165A00379C}"/>
              </a:ext>
            </a:extLst>
          </p:cNvPr>
          <p:cNvSpPr/>
          <p:nvPr userDrawn="1"/>
        </p:nvSpPr>
        <p:spPr>
          <a:xfrm>
            <a:off x="4210051" y="258731"/>
            <a:ext cx="7981950" cy="311510"/>
          </a:xfrm>
          <a:prstGeom prst="rect">
            <a:avLst/>
          </a:prstGeom>
          <a:gradFill flip="none" rotWithShape="1">
            <a:gsLst>
              <a:gs pos="26000">
                <a:srgbClr val="8005D4"/>
              </a:gs>
              <a:gs pos="0">
                <a:srgbClr val="23163B"/>
              </a:gs>
              <a:gs pos="100000">
                <a:srgbClr val="05050D"/>
              </a:gs>
              <a:gs pos="76000">
                <a:schemeClr val="accent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Graphik Regular"/>
              <a:ea typeface="+mn-ea"/>
              <a:cs typeface="+mn-cs"/>
            </a:endParaRPr>
          </a:p>
        </p:txBody>
      </p:sp>
      <p:sp>
        <p:nvSpPr>
          <p:cNvPr id="15" name="TextBox 14">
            <a:extLst>
              <a:ext uri="{FF2B5EF4-FFF2-40B4-BE49-F238E27FC236}">
                <a16:creationId xmlns:a16="http://schemas.microsoft.com/office/drawing/2014/main" id="{87692602-C003-62FA-FAFE-C138154DAD7A}"/>
              </a:ext>
            </a:extLst>
          </p:cNvPr>
          <p:cNvSpPr txBox="1"/>
          <p:nvPr userDrawn="1"/>
        </p:nvSpPr>
        <p:spPr>
          <a:xfrm>
            <a:off x="4566414" y="273971"/>
            <a:ext cx="1468672" cy="276999"/>
          </a:xfrm>
          <a:prstGeom prst="rect">
            <a:avLst/>
          </a:prstGeom>
          <a:noFill/>
        </p:spPr>
        <p:txBody>
          <a:bodyPr wrap="none" rtlCol="0">
            <a:spAutoFit/>
          </a:bodyPr>
          <a:lstStyle>
            <a:defPPr>
              <a:defRPr lang="en-US"/>
            </a:defPPr>
            <a:lvl1pPr algn="ctr">
              <a:defRPr sz="1200" b="1">
                <a:latin typeface="+mj-lt"/>
                <a:cs typeface="Segoe UI Light" panose="020B0502040204020203" pitchFamily="34" charset="0"/>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50" normalizeH="0" baseline="0" noProof="0">
                <a:ln>
                  <a:noFill/>
                </a:ln>
                <a:solidFill>
                  <a:srgbClr val="FFFFFF"/>
                </a:solidFill>
                <a:effectLst/>
                <a:uLnTx/>
                <a:uFillTx/>
                <a:latin typeface="Graphik Regular"/>
                <a:ea typeface="+mn-ea"/>
                <a:cs typeface="Segoe UI Light" panose="020B0502040204020203" pitchFamily="34" charset="0"/>
              </a:rPr>
              <a:t>Client / Challenges</a:t>
            </a:r>
          </a:p>
        </p:txBody>
      </p:sp>
      <p:sp>
        <p:nvSpPr>
          <p:cNvPr id="16" name="TextBox 15">
            <a:extLst>
              <a:ext uri="{FF2B5EF4-FFF2-40B4-BE49-F238E27FC236}">
                <a16:creationId xmlns:a16="http://schemas.microsoft.com/office/drawing/2014/main" id="{DE622D0A-E138-FFC9-CA0E-25AD9F1EC05E}"/>
              </a:ext>
            </a:extLst>
          </p:cNvPr>
          <p:cNvSpPr txBox="1"/>
          <p:nvPr userDrawn="1"/>
        </p:nvSpPr>
        <p:spPr>
          <a:xfrm>
            <a:off x="6210451" y="273971"/>
            <a:ext cx="1936749" cy="276999"/>
          </a:xfrm>
          <a:prstGeom prst="rect">
            <a:avLst/>
          </a:prstGeom>
          <a:noFill/>
        </p:spPr>
        <p:txBody>
          <a:bodyPr wrap="none" rtlCol="0">
            <a:spAutoFit/>
          </a:bodyPr>
          <a:lstStyle>
            <a:defPPr>
              <a:defRPr lang="en-US"/>
            </a:defPPr>
            <a:lvl1pPr algn="ctr">
              <a:defRPr sz="1200">
                <a:latin typeface="+mj-lt"/>
                <a:cs typeface="Segoe UI Light" panose="020B0502040204020203" pitchFamily="34" charset="0"/>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50" normalizeH="0" baseline="0" noProof="0">
                <a:ln>
                  <a:noFill/>
                </a:ln>
                <a:solidFill>
                  <a:srgbClr val="FFFFFF"/>
                </a:solidFill>
                <a:effectLst/>
                <a:uLnTx/>
                <a:uFillTx/>
                <a:latin typeface="Graphik Regular"/>
                <a:ea typeface="+mn-ea"/>
                <a:cs typeface="Segoe UI Light" panose="020B0502040204020203" pitchFamily="34" charset="0"/>
              </a:rPr>
              <a:t>AI Transformation journey</a:t>
            </a:r>
            <a:endParaRPr kumimoji="0" lang="en-IN" sz="1200" b="0" i="0" u="none" strike="noStrike" kern="1200" cap="none" spc="-50" normalizeH="0" baseline="0" noProof="0">
              <a:ln>
                <a:noFill/>
              </a:ln>
              <a:solidFill>
                <a:srgbClr val="FFFFFF"/>
              </a:solidFill>
              <a:effectLst/>
              <a:uLnTx/>
              <a:uFillTx/>
              <a:latin typeface="Graphik Regular"/>
              <a:ea typeface="+mn-ea"/>
              <a:cs typeface="Segoe UI Light" panose="020B0502040204020203" pitchFamily="34" charset="0"/>
            </a:endParaRPr>
          </a:p>
        </p:txBody>
      </p:sp>
      <p:sp>
        <p:nvSpPr>
          <p:cNvPr id="17" name="TextBox 16">
            <a:extLst>
              <a:ext uri="{FF2B5EF4-FFF2-40B4-BE49-F238E27FC236}">
                <a16:creationId xmlns:a16="http://schemas.microsoft.com/office/drawing/2014/main" id="{4D5CE69D-F703-7DA3-9341-0B11D1BE8A4F}"/>
              </a:ext>
            </a:extLst>
          </p:cNvPr>
          <p:cNvSpPr txBox="1"/>
          <p:nvPr userDrawn="1"/>
        </p:nvSpPr>
        <p:spPr>
          <a:xfrm>
            <a:off x="8287299" y="273971"/>
            <a:ext cx="732893" cy="276999"/>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50" normalizeH="0" baseline="0" noProof="0">
                <a:ln>
                  <a:noFill/>
                </a:ln>
                <a:solidFill>
                  <a:srgbClr val="FFFFFF"/>
                </a:solidFill>
                <a:effectLst/>
                <a:uLnTx/>
                <a:uFillTx/>
                <a:latin typeface="Graphik Regular"/>
                <a:ea typeface="+mn-ea"/>
                <a:cs typeface="Segoe UI Light" panose="020B0502040204020203" pitchFamily="34" charset="0"/>
              </a:rPr>
              <a:t>Benefits</a:t>
            </a:r>
          </a:p>
        </p:txBody>
      </p:sp>
      <p:sp>
        <p:nvSpPr>
          <p:cNvPr id="18" name="TextBox 17">
            <a:extLst>
              <a:ext uri="{FF2B5EF4-FFF2-40B4-BE49-F238E27FC236}">
                <a16:creationId xmlns:a16="http://schemas.microsoft.com/office/drawing/2014/main" id="{CCFFECE6-9C4F-7E04-151D-B05B0C7615E3}"/>
              </a:ext>
            </a:extLst>
          </p:cNvPr>
          <p:cNvSpPr txBox="1"/>
          <p:nvPr userDrawn="1"/>
        </p:nvSpPr>
        <p:spPr>
          <a:xfrm>
            <a:off x="10359023" y="273971"/>
            <a:ext cx="1638590" cy="276999"/>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50" normalizeH="0" baseline="0" noProof="0">
                <a:ln>
                  <a:noFill/>
                </a:ln>
                <a:solidFill>
                  <a:srgbClr val="FFFFFF"/>
                </a:solidFill>
                <a:effectLst/>
                <a:uLnTx/>
                <a:uFillTx/>
                <a:latin typeface="Graphik Regular"/>
                <a:ea typeface="+mn-ea"/>
                <a:cs typeface="Segoe UI Light" panose="020B0502040204020203" pitchFamily="34" charset="0"/>
              </a:rPr>
              <a:t>Testimonials / Demos</a:t>
            </a:r>
            <a:endParaRPr kumimoji="0" lang="en-IN" sz="1200" b="0" i="0" u="none" strike="noStrike" kern="1200" cap="none" spc="-50" normalizeH="0" baseline="0" noProof="0">
              <a:ln>
                <a:noFill/>
              </a:ln>
              <a:solidFill>
                <a:srgbClr val="FFFFFF"/>
              </a:solidFill>
              <a:effectLst/>
              <a:uLnTx/>
              <a:uFillTx/>
              <a:latin typeface="Graphik Regular"/>
              <a:ea typeface="+mn-ea"/>
              <a:cs typeface="Segoe UI Light" panose="020B0502040204020203" pitchFamily="34" charset="0"/>
            </a:endParaRPr>
          </a:p>
        </p:txBody>
      </p:sp>
      <p:sp>
        <p:nvSpPr>
          <p:cNvPr id="19" name="TextBox 18">
            <a:extLst>
              <a:ext uri="{FF2B5EF4-FFF2-40B4-BE49-F238E27FC236}">
                <a16:creationId xmlns:a16="http://schemas.microsoft.com/office/drawing/2014/main" id="{4CA032FA-AD7F-5F5C-314D-FECECBE6A37F}"/>
              </a:ext>
            </a:extLst>
          </p:cNvPr>
          <p:cNvSpPr txBox="1"/>
          <p:nvPr userDrawn="1"/>
        </p:nvSpPr>
        <p:spPr>
          <a:xfrm>
            <a:off x="9095535" y="273971"/>
            <a:ext cx="1149675" cy="276999"/>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50" normalizeH="0" baseline="0" noProof="0">
                <a:ln>
                  <a:noFill/>
                </a:ln>
                <a:solidFill>
                  <a:srgbClr val="FFFFFF"/>
                </a:solidFill>
                <a:effectLst/>
                <a:uLnTx/>
                <a:uFillTx/>
                <a:latin typeface="Graphik Regular"/>
                <a:ea typeface="+mn-ea"/>
                <a:cs typeface="Segoe UI Light" panose="020B0502040204020203" pitchFamily="34" charset="0"/>
              </a:rPr>
              <a:t>Differentiators</a:t>
            </a:r>
          </a:p>
        </p:txBody>
      </p:sp>
      <p:sp>
        <p:nvSpPr>
          <p:cNvPr id="2" name="copyright">
            <a:extLst>
              <a:ext uri="{FF2B5EF4-FFF2-40B4-BE49-F238E27FC236}">
                <a16:creationId xmlns:a16="http://schemas.microsoft.com/office/drawing/2014/main" id="{EF573AAE-5BF5-441D-A892-88CFC994391A}"/>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413083892"/>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Case Study">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C3DDBB8-5623-3A9D-F2FF-AE4A9AF72F36}"/>
              </a:ext>
            </a:extLst>
          </p:cNvPr>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Graphik Regular"/>
              <a:ea typeface="+mn-ea"/>
              <a:cs typeface="+mn-cs"/>
            </a:endParaRPr>
          </a:p>
        </p:txBody>
      </p:sp>
      <p:sp>
        <p:nvSpPr>
          <p:cNvPr id="6" name="GTS_Purple">
            <a:extLst>
              <a:ext uri="{FF2B5EF4-FFF2-40B4-BE49-F238E27FC236}">
                <a16:creationId xmlns:a16="http://schemas.microsoft.com/office/drawing/2014/main" id="{FDCEB546-1489-C274-AECB-73830CCF597A}"/>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8" name="Content Placeholder 7">
            <a:extLst>
              <a:ext uri="{FF2B5EF4-FFF2-40B4-BE49-F238E27FC236}">
                <a16:creationId xmlns:a16="http://schemas.microsoft.com/office/drawing/2014/main" id="{FB116BB0-042E-7F0F-65D2-3FD60DA1DA62}"/>
              </a:ext>
            </a:extLst>
          </p:cNvPr>
          <p:cNvSpPr>
            <a:spLocks noGrp="1"/>
          </p:cNvSpPr>
          <p:nvPr>
            <p:ph sz="quarter" idx="11"/>
          </p:nvPr>
        </p:nvSpPr>
        <p:spPr>
          <a:xfrm>
            <a:off x="550862" y="266008"/>
            <a:ext cx="5981700" cy="284983"/>
          </a:xfrm>
        </p:spPr>
        <p:txBody>
          <a:bodyPr/>
          <a:lstStyle/>
          <a:p>
            <a:pPr lvl="0"/>
            <a:r>
              <a:rPr lang="en-US"/>
              <a:t>Click to edit Master text styles</a:t>
            </a:r>
          </a:p>
        </p:txBody>
      </p:sp>
      <p:sp>
        <p:nvSpPr>
          <p:cNvPr id="2" name="copyright">
            <a:extLst>
              <a:ext uri="{FF2B5EF4-FFF2-40B4-BE49-F238E27FC236}">
                <a16:creationId xmlns:a16="http://schemas.microsoft.com/office/drawing/2014/main" id="{80AFFB64-204A-A12F-B1EE-15E85E0C67E0}"/>
              </a:ext>
            </a:extLst>
          </p:cNvPr>
          <p:cNvSpPr txBox="1"/>
          <p:nvPr userDrawn="1"/>
        </p:nvSpPr>
        <p:spPr>
          <a:xfrm>
            <a:off x="9031909" y="6429853"/>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lumMod val="85000"/>
                    <a:alpha val="75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lumMod val="85000"/>
                  <a:alpha val="75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3652469726"/>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Content: title only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A7088337-B770-9033-B18E-F20E290B6743}"/>
              </a:ext>
            </a:extLst>
          </p:cNvPr>
          <p:cNvSpPr>
            <a:spLocks noGrp="1"/>
          </p:cNvSpPr>
          <p:nvPr>
            <p:ph type="title"/>
          </p:nvPr>
        </p:nvSpPr>
        <p:spPr>
          <a:xfrm>
            <a:off x="556467" y="572600"/>
            <a:ext cx="2568396" cy="1940012"/>
          </a:xfrm>
          <a:prstGeom prst="rect">
            <a:avLst/>
          </a:prstGeom>
        </p:spPr>
        <p:txBody>
          <a:bodyPr/>
          <a:lstStyle/>
          <a:p>
            <a:r>
              <a:rPr lang="en-GB"/>
              <a:t>Click to edit Master title style</a:t>
            </a:r>
            <a:endParaRPr lang="en-US"/>
          </a:p>
        </p:txBody>
      </p:sp>
      <p:sp>
        <p:nvSpPr>
          <p:cNvPr id="6" name="Slide Number Placeholder 5">
            <a:extLst>
              <a:ext uri="{FF2B5EF4-FFF2-40B4-BE49-F238E27FC236}">
                <a16:creationId xmlns:a16="http://schemas.microsoft.com/office/drawing/2014/main" id="{3025607E-DA96-AC28-B9A5-8FD854D17996}"/>
              </a:ext>
            </a:extLst>
          </p:cNvPr>
          <p:cNvSpPr>
            <a:spLocks noGrp="1"/>
          </p:cNvSpPr>
          <p:nvPr>
            <p:ph type="sldNum" sz="quarter" idx="10"/>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tint val="82000"/>
                  </a:srgbClr>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tint val="82000"/>
                </a:srgbClr>
              </a:solidFill>
              <a:effectLst/>
              <a:uLnTx/>
              <a:uFillTx/>
              <a:latin typeface="Graphik Regular"/>
              <a:ea typeface="+mn-ea"/>
              <a:cs typeface="+mn-cs"/>
            </a:endParaRPr>
          </a:p>
        </p:txBody>
      </p:sp>
      <p:sp>
        <p:nvSpPr>
          <p:cNvPr id="4" name="GTS_Purple">
            <a:extLst>
              <a:ext uri="{FF2B5EF4-FFF2-40B4-BE49-F238E27FC236}">
                <a16:creationId xmlns:a16="http://schemas.microsoft.com/office/drawing/2014/main" id="{2B0F291C-9E95-CB78-1546-1668CE014837}"/>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2" name="copyright">
            <a:extLst>
              <a:ext uri="{FF2B5EF4-FFF2-40B4-BE49-F238E27FC236}">
                <a16:creationId xmlns:a16="http://schemas.microsoft.com/office/drawing/2014/main" id="{DDCE746B-1865-5599-8B47-C0A2F18B5099}"/>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Tree>
    <p:extLst>
      <p:ext uri="{BB962C8B-B14F-4D97-AF65-F5344CB8AC3E}">
        <p14:creationId xmlns:p14="http://schemas.microsoft.com/office/powerpoint/2010/main" val="2561327226"/>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Long Headline-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800100"/>
          </a:xfrm>
        </p:spPr>
        <p:txBody>
          <a:bodyPr/>
          <a:lstStyle>
            <a:lvl1pPr>
              <a:defRPr sz="3572"/>
            </a:lvl1pPr>
          </a:lstStyle>
          <a:p>
            <a:r>
              <a:rPr lang="en-GB"/>
              <a:t>Place headline here (36pt, min 30pt)</a:t>
            </a:r>
            <a:endParaRPr lang="en-US"/>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GB"/>
              <a:t>Place subtitle here in GT Sectra Fine </a:t>
            </a:r>
            <a:r>
              <a:rPr lang="en-GB" err="1"/>
              <a:t>Rg</a:t>
            </a:r>
            <a:r>
              <a:rPr lang="en-GB"/>
              <a:t> 20pt</a:t>
            </a:r>
            <a:endParaRPr lang="en-US"/>
          </a:p>
        </p:txBody>
      </p:sp>
      <p:sp>
        <p:nvSpPr>
          <p:cNvPr id="7" name="Footer Placeholder 3">
            <a:extLst>
              <a:ext uri="{FF2B5EF4-FFF2-40B4-BE49-F238E27FC236}">
                <a16:creationId xmlns:a16="http://schemas.microsoft.com/office/drawing/2014/main" id="{D81D62B4-50F4-4143-BFCC-F5508365C8BA}"/>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794" kern="1200" dirty="0">
                <a:solidFill>
                  <a:schemeClr val="tx1">
                    <a:alpha val="75000"/>
                  </a:schemeClr>
                </a:solidFill>
                <a:latin typeface="+mn-lt"/>
                <a:ea typeface="+mn-ea"/>
                <a:cs typeface="+mn-cs"/>
              </a:defRPr>
            </a:lvl1pPr>
          </a:lstStyle>
          <a:p>
            <a:pPr defTabSz="226833">
              <a:spcAft>
                <a:spcPts val="1191"/>
              </a:spcAft>
              <a:defRPr/>
            </a:pPr>
            <a:endParaRPr lang="en-GB"/>
          </a:p>
        </p:txBody>
      </p:sp>
      <p:sp>
        <p:nvSpPr>
          <p:cNvPr id="3" name="Slide Number Placeholder 2">
            <a:extLst>
              <a:ext uri="{FF2B5EF4-FFF2-40B4-BE49-F238E27FC236}">
                <a16:creationId xmlns:a16="http://schemas.microsoft.com/office/drawing/2014/main" id="{9F7CFBA7-F1B1-4FF3-932C-7525FBDA5B5C}"/>
              </a:ext>
            </a:extLst>
          </p:cNvPr>
          <p:cNvSpPr>
            <a:spLocks noGrp="1"/>
          </p:cNvSpPr>
          <p:nvPr>
            <p:ph type="sldNum" sz="quarter" idx="12"/>
          </p:nvPr>
        </p:nvSpPr>
        <p:spPr/>
        <p:txBody>
          <a:bodyPr/>
          <a:lstStyle/>
          <a:p>
            <a:fld id="{1F90F471-3972-4120-B8B3-0237DE626C35}" type="slidenum">
              <a:rPr lang="en-US" smtClean="0"/>
              <a:pPr/>
              <a:t>‹#›</a:t>
            </a:fld>
            <a:endParaRPr lang="en-US"/>
          </a:p>
        </p:txBody>
      </p:sp>
      <p:sp>
        <p:nvSpPr>
          <p:cNvPr id="11" name="TextBox 10">
            <a:extLst>
              <a:ext uri="{FF2B5EF4-FFF2-40B4-BE49-F238E27FC236}">
                <a16:creationId xmlns:a16="http://schemas.microsoft.com/office/drawing/2014/main" id="{EA6290EE-8875-62C5-2D7A-E5137325BF6C}"/>
              </a:ext>
            </a:extLst>
          </p:cNvPr>
          <p:cNvSpPr txBox="1"/>
          <p:nvPr userDrawn="1"/>
        </p:nvSpPr>
        <p:spPr>
          <a:xfrm>
            <a:off x="5335866" y="6505938"/>
            <a:ext cx="6094134" cy="188962"/>
          </a:xfrm>
          <a:prstGeom prst="rect">
            <a:avLst/>
          </a:prstGeom>
          <a:noFill/>
        </p:spPr>
        <p:txBody>
          <a:bodyPr wrap="square">
            <a:spAutoFit/>
          </a:bodyPr>
          <a:lstStyle/>
          <a:p>
            <a:pPr marL="0" marR="0" lvl="0" indent="0" algn="r" defTabSz="159510" rtl="0" eaLnBrk="1" fontAlgn="auto" latinLnBrk="0" hangingPunct="1">
              <a:lnSpc>
                <a:spcPct val="100000"/>
              </a:lnSpc>
              <a:spcBef>
                <a:spcPts val="0"/>
              </a:spcBef>
              <a:spcAft>
                <a:spcPts val="0"/>
              </a:spcAft>
              <a:buClrTx/>
              <a:buSzTx/>
              <a:buFontTx/>
              <a:buNone/>
              <a:tabLst/>
              <a:defRPr/>
            </a:pPr>
            <a:r>
              <a:rPr kumimoji="0" lang="en-US" sz="628" b="0" i="0" u="none" strike="noStrike" kern="1200" cap="none" spc="0" normalizeH="0" baseline="0" noProof="0" dirty="0">
                <a:ln>
                  <a:noFill/>
                </a:ln>
                <a:solidFill>
                  <a:srgbClr val="000000"/>
                </a:solidFill>
                <a:effectLst/>
                <a:uLnTx/>
                <a:uFillTx/>
                <a:latin typeface="Graphik"/>
                <a:ea typeface="+mn-ea"/>
                <a:cs typeface="+mn-cs"/>
              </a:rPr>
              <a:t>Copyright © 2026 Accenture. All rights reserved.</a:t>
            </a:r>
          </a:p>
        </p:txBody>
      </p:sp>
    </p:spTree>
    <p:extLst>
      <p:ext uri="{BB962C8B-B14F-4D97-AF65-F5344CB8AC3E}">
        <p14:creationId xmlns:p14="http://schemas.microsoft.com/office/powerpoint/2010/main" val="3965381749"/>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Master Slide Layou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679D23E-0402-4A7C-ACCF-5CC07EF35C1A}"/>
              </a:ext>
            </a:extLst>
          </p:cNvPr>
          <p:cNvGraphicFramePr>
            <a:graphicFrameLocks noChangeAspect="1"/>
          </p:cNvGraphicFramePr>
          <p:nvPr userDrawn="1">
            <p:custDataLst>
              <p:tags r:id="rId1"/>
            </p:custDataLst>
            <p:extLst>
              <p:ext uri="{D42A27DB-BD31-4B8C-83A1-F6EECF244321}">
                <p14:modId xmlns:p14="http://schemas.microsoft.com/office/powerpoint/2010/main" val="32288989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5" name="Object 4" hidden="1">
                        <a:extLst>
                          <a:ext uri="{FF2B5EF4-FFF2-40B4-BE49-F238E27FC236}">
                            <a16:creationId xmlns:a16="http://schemas.microsoft.com/office/drawing/2014/main" id="{1679D23E-0402-4A7C-ACCF-5CC07EF35C1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Title 1">
            <a:extLst>
              <a:ext uri="{FF2B5EF4-FFF2-40B4-BE49-F238E27FC236}">
                <a16:creationId xmlns:a16="http://schemas.microsoft.com/office/drawing/2014/main" id="{897FFD6A-7A13-1B1E-75C9-729ADE889D2B}"/>
              </a:ext>
            </a:extLst>
          </p:cNvPr>
          <p:cNvSpPr>
            <a:spLocks noGrp="1"/>
          </p:cNvSpPr>
          <p:nvPr>
            <p:ph type="title" hasCustomPrompt="1"/>
          </p:nvPr>
        </p:nvSpPr>
        <p:spPr>
          <a:xfrm>
            <a:off x="381000" y="536343"/>
            <a:ext cx="11430000" cy="660631"/>
          </a:xfrm>
          <a:prstGeom prst="rect">
            <a:avLst/>
          </a:prstGeom>
        </p:spPr>
        <p:txBody>
          <a:bodyPr vert="horz" wrap="square" lIns="0" tIns="72000" rIns="0" bIns="36000" rtlCol="0" anchor="t">
            <a:noAutofit/>
          </a:bodyPr>
          <a:lstStyle>
            <a:lvl1pPr rtl="0">
              <a:defRPr lang="en-US" sz="2400" cap="none" baseline="0" dirty="0"/>
            </a:lvl1pPr>
          </a:lstStyle>
          <a:p>
            <a:pPr lvl="0"/>
            <a:r>
              <a:rPr lang="en-US"/>
              <a:t>First line</a:t>
            </a:r>
            <a:br>
              <a:rPr lang="en-US"/>
            </a:br>
            <a:r>
              <a:rPr lang="en-US"/>
              <a:t>Second line</a:t>
            </a:r>
          </a:p>
        </p:txBody>
      </p:sp>
      <p:sp>
        <p:nvSpPr>
          <p:cNvPr id="17" name="Text Placeholder 16">
            <a:extLst>
              <a:ext uri="{FF2B5EF4-FFF2-40B4-BE49-F238E27FC236}">
                <a16:creationId xmlns:a16="http://schemas.microsoft.com/office/drawing/2014/main" id="{F5F11C52-3F31-368F-CB59-E3E57902F326}"/>
              </a:ext>
            </a:extLst>
          </p:cNvPr>
          <p:cNvSpPr>
            <a:spLocks noGrp="1"/>
          </p:cNvSpPr>
          <p:nvPr userDrawn="1">
            <p:ph type="body" sz="quarter" idx="16"/>
          </p:nvPr>
        </p:nvSpPr>
        <p:spPr>
          <a:xfrm>
            <a:off x="381000" y="1376363"/>
            <a:ext cx="11429998" cy="4935537"/>
          </a:xfrm>
        </p:spPr>
        <p:txBody>
          <a:bodyPr/>
          <a:lstStyle>
            <a:lvl1pPr marL="180000" indent="-180000">
              <a:buFont typeface="Wingdings" panose="05000000000000000000" pitchFamily="2" charset="2"/>
              <a:buChar char="§"/>
              <a:defRPr/>
            </a:lvl1pPr>
            <a:lvl2pPr marL="360000" indent="-180000">
              <a:buFont typeface="Wingdings" panose="05000000000000000000" pitchFamily="2" charset="2"/>
              <a:buChar char="§"/>
              <a:defRPr/>
            </a:lvl2pPr>
            <a:lvl3pPr marL="457200" indent="0">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5361159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Master Slide Layou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679D23E-0402-4A7C-ACCF-5CC07EF35C1A}"/>
              </a:ext>
            </a:extLst>
          </p:cNvPr>
          <p:cNvGraphicFramePr>
            <a:graphicFrameLocks noChangeAspect="1"/>
          </p:cNvGraphicFramePr>
          <p:nvPr userDrawn="1">
            <p:custDataLst>
              <p:tags r:id="rId1"/>
            </p:custDataLst>
            <p:extLst>
              <p:ext uri="{D42A27DB-BD31-4B8C-83A1-F6EECF244321}">
                <p14:modId xmlns:p14="http://schemas.microsoft.com/office/powerpoint/2010/main" val="32288989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5" name="Object 4" hidden="1">
                        <a:extLst>
                          <a:ext uri="{FF2B5EF4-FFF2-40B4-BE49-F238E27FC236}">
                            <a16:creationId xmlns:a16="http://schemas.microsoft.com/office/drawing/2014/main" id="{1679D23E-0402-4A7C-ACCF-5CC07EF35C1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ext Placeholder 7">
            <a:extLst>
              <a:ext uri="{FF2B5EF4-FFF2-40B4-BE49-F238E27FC236}">
                <a16:creationId xmlns:a16="http://schemas.microsoft.com/office/drawing/2014/main" id="{64398AF3-1761-48A5-977C-6220EA9E4023}"/>
              </a:ext>
            </a:extLst>
          </p:cNvPr>
          <p:cNvSpPr>
            <a:spLocks noGrp="1"/>
          </p:cNvSpPr>
          <p:nvPr>
            <p:ph type="body" sz="quarter" idx="14"/>
          </p:nvPr>
        </p:nvSpPr>
        <p:spPr>
          <a:xfrm>
            <a:off x="381000" y="225117"/>
            <a:ext cx="11430000" cy="184666"/>
          </a:xfrm>
          <a:prstGeom prst="rect">
            <a:avLst/>
          </a:prstGeom>
        </p:spPr>
        <p:txBody>
          <a:bodyPr wrap="square" lIns="0" tIns="0" rIns="0" bIns="0" anchor="ctr">
            <a:spAutoFit/>
          </a:bodyPr>
          <a:lstStyle>
            <a:lvl1pPr marL="0" indent="0">
              <a:lnSpc>
                <a:spcPct val="100000"/>
              </a:lnSpc>
              <a:spcBef>
                <a:spcPts val="0"/>
              </a:spcBef>
              <a:spcAft>
                <a:spcPts val="0"/>
              </a:spcAft>
              <a:buNone/>
              <a:defRPr sz="1200" b="0" cap="none" baseline="0">
                <a:solidFill>
                  <a:schemeClr val="accent1"/>
                </a:solidFill>
                <a:latin typeface="Graphik" panose="020B0503030202060203" pitchFamily="34" charset="0"/>
              </a:defRPr>
            </a:lvl1pPr>
            <a:lvl2pPr marL="0" indent="0">
              <a:lnSpc>
                <a:spcPct val="76000"/>
              </a:lnSpc>
              <a:spcBef>
                <a:spcPts val="0"/>
              </a:spcBef>
              <a:spcAft>
                <a:spcPts val="0"/>
              </a:spcAft>
              <a:buNone/>
              <a:defRPr sz="2600" b="0" cap="all" baseline="0">
                <a:solidFill>
                  <a:srgbClr val="FF0000"/>
                </a:solidFill>
                <a:latin typeface="Arial Black" panose="020B0A04020102020204" pitchFamily="34" charset="0"/>
              </a:defRPr>
            </a:lvl2pPr>
            <a:lvl3pPr>
              <a:lnSpc>
                <a:spcPct val="75000"/>
              </a:lnSpc>
              <a:spcAft>
                <a:spcPts val="0"/>
              </a:spcAft>
              <a:defRPr sz="2400" cap="all" baseline="0">
                <a:latin typeface="+mj-lt"/>
              </a:defRPr>
            </a:lvl3pPr>
          </a:lstStyle>
          <a:p>
            <a:pPr lvl="0"/>
            <a:endParaRPr lang="en-US" dirty="0"/>
          </a:p>
        </p:txBody>
      </p:sp>
      <p:sp>
        <p:nvSpPr>
          <p:cNvPr id="15" name="Title 1">
            <a:extLst>
              <a:ext uri="{FF2B5EF4-FFF2-40B4-BE49-F238E27FC236}">
                <a16:creationId xmlns:a16="http://schemas.microsoft.com/office/drawing/2014/main" id="{897FFD6A-7A13-1B1E-75C9-729ADE889D2B}"/>
              </a:ext>
            </a:extLst>
          </p:cNvPr>
          <p:cNvSpPr>
            <a:spLocks noGrp="1"/>
          </p:cNvSpPr>
          <p:nvPr>
            <p:ph type="title" hasCustomPrompt="1"/>
          </p:nvPr>
        </p:nvSpPr>
        <p:spPr>
          <a:xfrm>
            <a:off x="381000" y="536343"/>
            <a:ext cx="11430000" cy="660631"/>
          </a:xfrm>
          <a:prstGeom prst="rect">
            <a:avLst/>
          </a:prstGeom>
        </p:spPr>
        <p:txBody>
          <a:bodyPr vert="horz" wrap="square" lIns="0" tIns="72000" rIns="0" bIns="36000" rtlCol="0" anchor="t">
            <a:noAutofit/>
          </a:bodyPr>
          <a:lstStyle>
            <a:lvl1pPr rtl="0">
              <a:defRPr lang="en-US" sz="2400" cap="none" baseline="0" dirty="0"/>
            </a:lvl1pPr>
          </a:lstStyle>
          <a:p>
            <a:pPr lvl="0"/>
            <a:r>
              <a:rPr lang="en-US"/>
              <a:t>First line</a:t>
            </a:r>
            <a:br>
              <a:rPr lang="en-US"/>
            </a:br>
            <a:r>
              <a:rPr lang="en-US"/>
              <a:t>Second line</a:t>
            </a:r>
          </a:p>
        </p:txBody>
      </p:sp>
      <p:sp>
        <p:nvSpPr>
          <p:cNvPr id="6" name="Footer Placeholder 5">
            <a:extLst>
              <a:ext uri="{FF2B5EF4-FFF2-40B4-BE49-F238E27FC236}">
                <a16:creationId xmlns:a16="http://schemas.microsoft.com/office/drawing/2014/main" id="{7DA40574-764E-27AA-3DA9-85973E255DBC}"/>
              </a:ext>
            </a:extLst>
          </p:cNvPr>
          <p:cNvSpPr>
            <a:spLocks noGrp="1"/>
          </p:cNvSpPr>
          <p:nvPr userDrawn="1">
            <p:ph type="ftr" sz="quarter" idx="15"/>
          </p:nvPr>
        </p:nvSpPr>
        <p:spPr/>
        <p:txBody>
          <a:bodyPr/>
          <a:lstStyle>
            <a:lvl1pPr>
              <a:defRPr sz="1000"/>
            </a:lvl1pPr>
          </a:lstStyle>
          <a:p>
            <a:pPr marL="0" marR="0" lvl="0" indent="0" algn="l" defTabSz="2286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00" b="0" i="0" u="none" strike="noStrike" kern="1200" cap="none" spc="0" normalizeH="0" baseline="0" noProof="0">
              <a:ln>
                <a:noFill/>
              </a:ln>
              <a:solidFill>
                <a:srgbClr val="FFFFFF">
                  <a:lumMod val="50000"/>
                </a:srgbClr>
              </a:solidFill>
              <a:effectLst/>
              <a:uLnTx/>
              <a:uFillTx/>
              <a:latin typeface="Graphik"/>
              <a:ea typeface="+mn-ea"/>
              <a:cs typeface="+mn-cs"/>
            </a:endParaRPr>
          </a:p>
        </p:txBody>
      </p:sp>
      <p:sp>
        <p:nvSpPr>
          <p:cNvPr id="17" name="Text Placeholder 16">
            <a:extLst>
              <a:ext uri="{FF2B5EF4-FFF2-40B4-BE49-F238E27FC236}">
                <a16:creationId xmlns:a16="http://schemas.microsoft.com/office/drawing/2014/main" id="{F5F11C52-3F31-368F-CB59-E3E57902F326}"/>
              </a:ext>
            </a:extLst>
          </p:cNvPr>
          <p:cNvSpPr>
            <a:spLocks noGrp="1"/>
          </p:cNvSpPr>
          <p:nvPr userDrawn="1">
            <p:ph type="body" sz="quarter" idx="16"/>
          </p:nvPr>
        </p:nvSpPr>
        <p:spPr>
          <a:xfrm>
            <a:off x="381000" y="1376363"/>
            <a:ext cx="11429998" cy="4935537"/>
          </a:xfrm>
        </p:spPr>
        <p:txBody>
          <a:bodyPr/>
          <a:lstStyle>
            <a:lvl1pPr marL="180000" indent="-180000">
              <a:buFont typeface="Wingdings" panose="05000000000000000000" pitchFamily="2" charset="2"/>
              <a:buChar char="§"/>
              <a:defRPr/>
            </a:lvl1pPr>
            <a:lvl2pPr marL="360000" indent="-180000">
              <a:buFont typeface="Wingdings" panose="05000000000000000000" pitchFamily="2" charset="2"/>
              <a:buChar char="§"/>
              <a:defRPr/>
            </a:lvl2pPr>
            <a:lvl3pPr marL="457200" indent="0">
              <a:buNone/>
              <a:defRPr/>
            </a:lvl3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960958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1C1D0-DB23-5160-EC7F-82E742B6FA5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D80FF30-48F0-A1C7-B549-0E5FEFC16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2F58BB-1505-7F20-DE4F-A5EAB8657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19C1E1F-47A0-3C6F-DFB4-1F13816D51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3104B1-1190-015C-CFC9-700F9D7CAD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C903FD-6D04-7656-8F68-C4F2FF38026B}"/>
              </a:ext>
            </a:extLst>
          </p:cNvPr>
          <p:cNvSpPr>
            <a:spLocks noGrp="1"/>
          </p:cNvSpPr>
          <p:nvPr>
            <p:ph type="dt" sz="half" idx="10"/>
          </p:nvPr>
        </p:nvSpPr>
        <p:spPr/>
        <p:txBody>
          <a:bodyPr/>
          <a:lstStyle/>
          <a:p>
            <a:fld id="{8C32EA9A-7F42-4972-8457-B3889D9BB764}" type="datetimeFigureOut">
              <a:rPr lang="en-US" smtClean="0"/>
              <a:t>5/20/2026</a:t>
            </a:fld>
            <a:endParaRPr lang="en-US"/>
          </a:p>
        </p:txBody>
      </p:sp>
      <p:sp>
        <p:nvSpPr>
          <p:cNvPr id="8" name="Footer Placeholder 7">
            <a:extLst>
              <a:ext uri="{FF2B5EF4-FFF2-40B4-BE49-F238E27FC236}">
                <a16:creationId xmlns:a16="http://schemas.microsoft.com/office/drawing/2014/main" id="{B1AD405C-B7A2-9070-1DFD-3BADE4356C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D9D99C-36BA-7087-A0E2-B4A878467D67}"/>
              </a:ext>
            </a:extLst>
          </p:cNvPr>
          <p:cNvSpPr>
            <a:spLocks noGrp="1"/>
          </p:cNvSpPr>
          <p:nvPr>
            <p:ph type="sldNum" sz="quarter" idx="12"/>
          </p:nvPr>
        </p:nvSpPr>
        <p:spPr/>
        <p:txBody>
          <a:bodyPr/>
          <a:lstStyle/>
          <a:p>
            <a:fld id="{13BAAE99-4E25-410A-9B4F-296EFDF8B5A1}" type="slidenum">
              <a:rPr lang="en-US" smtClean="0"/>
              <a:t>‹#›</a:t>
            </a:fld>
            <a:endParaRPr lang="en-US"/>
          </a:p>
        </p:txBody>
      </p:sp>
    </p:spTree>
    <p:extLst>
      <p:ext uri="{BB962C8B-B14F-4D97-AF65-F5344CB8AC3E}">
        <p14:creationId xmlns:p14="http://schemas.microsoft.com/office/powerpoint/2010/main" val="31018984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Content: 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215616-27C6-76EE-5488-166BFD01211E}"/>
              </a:ext>
            </a:extLst>
          </p:cNvPr>
          <p:cNvSpPr>
            <a:spLocks noGrp="1"/>
          </p:cNvSpPr>
          <p:nvPr>
            <p:ph type="title"/>
          </p:nvPr>
        </p:nvSpPr>
        <p:spPr>
          <a:xfrm>
            <a:off x="556467" y="572600"/>
            <a:ext cx="11084672" cy="393954"/>
          </a:xfrm>
        </p:spPr>
        <p:txBody>
          <a:bodyPr/>
          <a:lstStyle/>
          <a:p>
            <a:r>
              <a:rPr lang="en-US"/>
              <a:t>Click to edit Master title style</a:t>
            </a:r>
          </a:p>
        </p:txBody>
      </p:sp>
    </p:spTree>
    <p:extLst>
      <p:ext uri="{BB962C8B-B14F-4D97-AF65-F5344CB8AC3E}">
        <p14:creationId xmlns:p14="http://schemas.microsoft.com/office/powerpoint/2010/main" val="241194588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_Only">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638D9910-B364-2303-B7C9-97DC1EA0FEDE}"/>
              </a:ext>
            </a:extLst>
          </p:cNvPr>
          <p:cNvSpPr>
            <a:spLocks noGrp="1"/>
          </p:cNvSpPr>
          <p:nvPr>
            <p:ph type="title" hasCustomPrompt="1"/>
          </p:nvPr>
        </p:nvSpPr>
        <p:spPr>
          <a:xfrm>
            <a:off x="745382" y="860938"/>
            <a:ext cx="5198217" cy="443427"/>
          </a:xfrm>
          <a:prstGeom prst="rect">
            <a:avLst/>
          </a:prstGeom>
        </p:spPr>
        <p:txBody>
          <a:bodyPr lIns="0" tIns="0" rIns="0" bIns="0" anchor="t"/>
          <a:lstStyle>
            <a:lvl1pPr>
              <a:lnSpc>
                <a:spcPct val="80000"/>
              </a:lnSpc>
              <a:defRPr sz="3200" b="1" i="0" cap="none" spc="-90" baseline="0">
                <a:solidFill>
                  <a:schemeClr val="tx1"/>
                </a:solidFill>
                <a:latin typeface="Graphik-Semibold" panose="020B0503030202060203" pitchFamily="34" charset="77"/>
              </a:defRPr>
            </a:lvl1pPr>
          </a:lstStyle>
          <a:p>
            <a:r>
              <a:rPr lang="en-US" b="1" spc="-90" noProof="0">
                <a:latin typeface="Graphik-Semibold" panose="020B0503030202060203" pitchFamily="34" charset="77"/>
              </a:rPr>
              <a:t>Lorem ipsum dolor sit </a:t>
            </a:r>
            <a:r>
              <a:rPr lang="en-US" b="1" spc="-90" noProof="0" err="1">
                <a:latin typeface="Graphik-Semibold" panose="020B0503030202060203" pitchFamily="34" charset="77"/>
              </a:rPr>
              <a:t>amet</a:t>
            </a:r>
            <a:endParaRPr lang="en-US"/>
          </a:p>
        </p:txBody>
      </p:sp>
      <p:sp>
        <p:nvSpPr>
          <p:cNvPr id="3" name="Footer Placeholder 61">
            <a:extLst>
              <a:ext uri="{FF2B5EF4-FFF2-40B4-BE49-F238E27FC236}">
                <a16:creationId xmlns:a16="http://schemas.microsoft.com/office/drawing/2014/main" id="{5FFD0B97-C06A-35CA-3ABD-29848554AE05}"/>
              </a:ext>
            </a:extLst>
          </p:cNvPr>
          <p:cNvSpPr>
            <a:spLocks noGrp="1"/>
          </p:cNvSpPr>
          <p:nvPr>
            <p:ph type="ftr" sz="quarter" idx="72"/>
          </p:nvPr>
        </p:nvSpPr>
        <p:spPr>
          <a:xfrm rot="16200000">
            <a:off x="10634726" y="4541774"/>
            <a:ext cx="2578101" cy="530352"/>
          </a:xfrm>
        </p:spPr>
        <p:txBody>
          <a:bodyPr/>
          <a:lstStyle/>
          <a:p>
            <a:pPr algn="l">
              <a:defRPr/>
            </a:pPr>
            <a:r>
              <a:rPr lang="en-US">
                <a:solidFill>
                  <a:schemeClr val="bg1">
                    <a:lumMod val="85000"/>
                  </a:schemeClr>
                </a:solidFill>
              </a:rPr>
              <a:t>Copyright © 2026 Accenture. All rights reserved. </a:t>
            </a:r>
          </a:p>
        </p:txBody>
      </p:sp>
      <p:sp>
        <p:nvSpPr>
          <p:cNvPr id="2" name="Slide Number Placeholder 2">
            <a:extLst>
              <a:ext uri="{FF2B5EF4-FFF2-40B4-BE49-F238E27FC236}">
                <a16:creationId xmlns:a16="http://schemas.microsoft.com/office/drawing/2014/main" id="{95B4A4A1-FF01-ABD0-F970-17C80DE89702}"/>
              </a:ext>
            </a:extLst>
          </p:cNvPr>
          <p:cNvSpPr txBox="1">
            <a:spLocks/>
          </p:cNvSpPr>
          <p:nvPr userDrawn="1"/>
        </p:nvSpPr>
        <p:spPr>
          <a:xfrm>
            <a:off x="-1" y="0"/>
            <a:ext cx="536575" cy="571500"/>
          </a:xfrm>
          <a:prstGeom prst="rect">
            <a:avLst/>
          </a:prstGeom>
        </p:spPr>
        <p:txBody>
          <a:bodyPr lIns="0" tIns="0" rIns="0" bIns="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228600">
              <a:spcAft>
                <a:spcPts val="1200"/>
              </a:spcAft>
            </a:pPr>
            <a:fld id="{1B463BBE-7669-7445-B365-D51E5F8BA9BE}" type="slidenum">
              <a:rPr lang="en-US" sz="900" spc="-90" noProof="0">
                <a:solidFill>
                  <a:schemeClr val="bg1">
                    <a:lumMod val="75000"/>
                  </a:schemeClr>
                </a:solidFill>
                <a:latin typeface="Graphik" panose="020B0503030202060203" pitchFamily="34" charset="77"/>
              </a:rPr>
              <a:pPr algn="ctr" defTabSz="228600">
                <a:spcAft>
                  <a:spcPts val="1200"/>
                </a:spcAft>
              </a:pPr>
              <a:t>‹#›</a:t>
            </a:fld>
            <a:endParaRPr lang="en-US" sz="900" spc="-90" noProof="0">
              <a:solidFill>
                <a:schemeClr val="bg1">
                  <a:lumMod val="75000"/>
                </a:schemeClr>
              </a:solidFill>
              <a:latin typeface="Graphik" panose="020B0503030202060203" pitchFamily="34" charset="77"/>
            </a:endParaRPr>
          </a:p>
        </p:txBody>
      </p:sp>
      <p:sp>
        <p:nvSpPr>
          <p:cNvPr id="6" name="Text Placeholder 4">
            <a:extLst>
              <a:ext uri="{FF2B5EF4-FFF2-40B4-BE49-F238E27FC236}">
                <a16:creationId xmlns:a16="http://schemas.microsoft.com/office/drawing/2014/main" id="{74337C1B-F803-8F69-7E09-28778A8D331A}"/>
              </a:ext>
            </a:extLst>
          </p:cNvPr>
          <p:cNvSpPr>
            <a:spLocks noGrp="1"/>
          </p:cNvSpPr>
          <p:nvPr>
            <p:ph type="body" sz="quarter" idx="73" hasCustomPrompt="1"/>
          </p:nvPr>
        </p:nvSpPr>
        <p:spPr>
          <a:xfrm>
            <a:off x="734338" y="33936"/>
            <a:ext cx="4109125" cy="595313"/>
          </a:xfrm>
        </p:spPr>
        <p:txBody>
          <a:bodyPr vert="horz" lIns="0" tIns="0" rIns="0" bIns="0" rtlCol="0" anchor="ctr" anchorCtr="0">
            <a:noAutofit/>
          </a:bodyPr>
          <a:lstStyle>
            <a:lvl1pPr>
              <a:buNone/>
              <a:defRPr lang="en-CR" sz="900" dirty="0">
                <a:solidFill>
                  <a:schemeClr val="accent1"/>
                </a:solidFill>
                <a:latin typeface="Graphik-Medium" panose="020B0503030202060203" pitchFamily="34" charset="77"/>
              </a:defRPr>
            </a:lvl1pPr>
          </a:lstStyle>
          <a:p>
            <a:pPr marL="0" lvl="0" indent="0">
              <a:spcAft>
                <a:spcPts val="1000"/>
              </a:spcAft>
              <a:buFontTx/>
              <a:buNone/>
            </a:pPr>
            <a:r>
              <a:rPr lang="en-US"/>
              <a:t>Section</a:t>
            </a:r>
            <a:endParaRPr lang="en-CR"/>
          </a:p>
        </p:txBody>
      </p:sp>
    </p:spTree>
    <p:extLst>
      <p:ext uri="{BB962C8B-B14F-4D97-AF65-F5344CB8AC3E}">
        <p14:creationId xmlns:p14="http://schemas.microsoft.com/office/powerpoint/2010/main" val="22501252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DESIGN-Inner-White_Title_Subtitle">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638D9910-B364-2303-B7C9-97DC1EA0FEDE}"/>
              </a:ext>
            </a:extLst>
          </p:cNvPr>
          <p:cNvSpPr>
            <a:spLocks noGrp="1"/>
          </p:cNvSpPr>
          <p:nvPr>
            <p:ph type="title" hasCustomPrompt="1"/>
          </p:nvPr>
        </p:nvSpPr>
        <p:spPr>
          <a:xfrm>
            <a:off x="745382" y="860938"/>
            <a:ext cx="5198217" cy="571500"/>
          </a:xfrm>
          <a:prstGeom prst="rect">
            <a:avLst/>
          </a:prstGeom>
        </p:spPr>
        <p:txBody>
          <a:bodyPr lIns="0" tIns="0" rIns="0" bIns="0" anchor="t"/>
          <a:lstStyle>
            <a:lvl1pPr>
              <a:lnSpc>
                <a:spcPct val="80000"/>
              </a:lnSpc>
              <a:defRPr sz="3200" b="1" i="0" cap="none" spc="-90" baseline="0">
                <a:solidFill>
                  <a:schemeClr val="tx1"/>
                </a:solidFill>
                <a:latin typeface="Graphik-Semibold" panose="020B0503030202060203" pitchFamily="34" charset="77"/>
              </a:defRPr>
            </a:lvl1pPr>
          </a:lstStyle>
          <a:p>
            <a:r>
              <a:rPr lang="en-US" b="1" spc="-90" noProof="0">
                <a:latin typeface="Graphik-Semibold" panose="020B0503030202060203" pitchFamily="34" charset="77"/>
              </a:rPr>
              <a:t>Lorem ipsum dolor sit </a:t>
            </a:r>
            <a:r>
              <a:rPr lang="en-US" b="1" spc="-90" noProof="0" err="1">
                <a:latin typeface="Graphik-Semibold" panose="020B0503030202060203" pitchFamily="34" charset="77"/>
              </a:rPr>
              <a:t>amet</a:t>
            </a:r>
            <a:endParaRPr lang="en-US"/>
          </a:p>
        </p:txBody>
      </p:sp>
      <p:sp>
        <p:nvSpPr>
          <p:cNvPr id="5" name="Slide Number Placeholder 4">
            <a:extLst>
              <a:ext uri="{FF2B5EF4-FFF2-40B4-BE49-F238E27FC236}">
                <a16:creationId xmlns:a16="http://schemas.microsoft.com/office/drawing/2014/main" id="{03BC1F08-8466-9320-D8EF-38A9AB661DD0}"/>
              </a:ext>
            </a:extLst>
          </p:cNvPr>
          <p:cNvSpPr>
            <a:spLocks noGrp="1"/>
          </p:cNvSpPr>
          <p:nvPr>
            <p:ph type="sldNum" sz="quarter" idx="102"/>
          </p:nvPr>
        </p:nvSpPr>
        <p:spPr>
          <a:xfrm>
            <a:off x="0" y="6045"/>
            <a:ext cx="533396" cy="568460"/>
          </a:xfrm>
        </p:spPr>
        <p:txBody>
          <a:bodyPr/>
          <a:lstStyle/>
          <a:p>
            <a:fld id="{D62F9F79-7116-4045-9351-8E41B376D493}" type="slidenum">
              <a:rPr lang="en-US" smtClean="0"/>
              <a:pPr/>
              <a:t>‹#›</a:t>
            </a:fld>
            <a:endParaRPr lang="en-US"/>
          </a:p>
        </p:txBody>
      </p:sp>
      <p:sp>
        <p:nvSpPr>
          <p:cNvPr id="2" name="Slide Number Placeholder 2">
            <a:extLst>
              <a:ext uri="{FF2B5EF4-FFF2-40B4-BE49-F238E27FC236}">
                <a16:creationId xmlns:a16="http://schemas.microsoft.com/office/drawing/2014/main" id="{C42C77F2-5336-4474-750D-F9EE3C9B929D}"/>
              </a:ext>
            </a:extLst>
          </p:cNvPr>
          <p:cNvSpPr txBox="1">
            <a:spLocks/>
          </p:cNvSpPr>
          <p:nvPr userDrawn="1"/>
        </p:nvSpPr>
        <p:spPr>
          <a:xfrm>
            <a:off x="-1" y="1"/>
            <a:ext cx="536575" cy="571500"/>
          </a:xfrm>
          <a:prstGeom prst="rect">
            <a:avLst/>
          </a:prstGeom>
        </p:spPr>
        <p:txBody>
          <a:bodyPr lIns="0" tIns="0" rIns="0" bIns="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228600">
              <a:spcAft>
                <a:spcPts val="1200"/>
              </a:spcAft>
            </a:pPr>
            <a:fld id="{1B463BBE-7669-7445-B365-D51E5F8BA9BE}" type="slidenum">
              <a:rPr lang="en-US" sz="900" spc="-90" noProof="0">
                <a:solidFill>
                  <a:schemeClr val="bg1">
                    <a:lumMod val="75000"/>
                  </a:schemeClr>
                </a:solidFill>
                <a:latin typeface="Graphik Regular" panose="020B0503030202060203" pitchFamily="34" charset="77"/>
              </a:rPr>
              <a:pPr algn="ctr" defTabSz="228600">
                <a:spcAft>
                  <a:spcPts val="1200"/>
                </a:spcAft>
              </a:pPr>
              <a:t>‹#›</a:t>
            </a:fld>
            <a:endParaRPr lang="en-US" sz="900" spc="-90" noProof="0">
              <a:solidFill>
                <a:schemeClr val="bg1">
                  <a:lumMod val="75000"/>
                </a:schemeClr>
              </a:solidFill>
              <a:latin typeface="Graphik Regular" panose="020B0503030202060203" pitchFamily="34" charset="77"/>
            </a:endParaRPr>
          </a:p>
        </p:txBody>
      </p:sp>
    </p:spTree>
    <p:extLst>
      <p:ext uri="{BB962C8B-B14F-4D97-AF65-F5344CB8AC3E}">
        <p14:creationId xmlns:p14="http://schemas.microsoft.com/office/powerpoint/2010/main" val="11005279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3D432-45F5-3977-5AE4-D56ED45AE26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B311D5E-02E9-2159-51CB-B4EF5CCC391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8663B86-E8FD-9D3C-147A-68EE6A7EF320}"/>
              </a:ext>
            </a:extLst>
          </p:cNvPr>
          <p:cNvSpPr>
            <a:spLocks noGrp="1"/>
          </p:cNvSpPr>
          <p:nvPr>
            <p:ph type="dt" sz="half" idx="10"/>
          </p:nvPr>
        </p:nvSpPr>
        <p:spPr/>
        <p:txBody>
          <a:bodyPr/>
          <a:lstStyle/>
          <a:p>
            <a:fld id="{B1FC4F1A-3F4A-D541-B11E-3106162023C8}" type="datetimeFigureOut">
              <a:rPr lang="en-US" smtClean="0"/>
              <a:t>5/20/2026</a:t>
            </a:fld>
            <a:endParaRPr lang="en-US"/>
          </a:p>
        </p:txBody>
      </p:sp>
      <p:sp>
        <p:nvSpPr>
          <p:cNvPr id="5" name="Footer Placeholder 4">
            <a:extLst>
              <a:ext uri="{FF2B5EF4-FFF2-40B4-BE49-F238E27FC236}">
                <a16:creationId xmlns:a16="http://schemas.microsoft.com/office/drawing/2014/main" id="{F33BFC22-DD37-FB21-CD7E-7B060655CF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CCA87C-1414-B057-D790-C4DB0B602B84}"/>
              </a:ext>
            </a:extLst>
          </p:cNvPr>
          <p:cNvSpPr>
            <a:spLocks noGrp="1"/>
          </p:cNvSpPr>
          <p:nvPr>
            <p:ph type="sldNum" sz="quarter" idx="12"/>
          </p:nvPr>
        </p:nvSpPr>
        <p:spPr/>
        <p:txBody>
          <a:bodyPr/>
          <a:lstStyle/>
          <a:p>
            <a:fld id="{3834FCDC-BA12-4846-89EB-10FDE090BCA9}" type="slidenum">
              <a:rPr lang="en-US" smtClean="0"/>
              <a:t>‹#›</a:t>
            </a:fld>
            <a:endParaRPr lang="en-US"/>
          </a:p>
        </p:txBody>
      </p:sp>
    </p:spTree>
    <p:extLst>
      <p:ext uri="{BB962C8B-B14F-4D97-AF65-F5344CB8AC3E}">
        <p14:creationId xmlns:p14="http://schemas.microsoft.com/office/powerpoint/2010/main" val="19362723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12_Custom Layout">
    <p:bg>
      <p:bgPr>
        <a:solidFill>
          <a:srgbClr val="F9F7F3"/>
        </a:solidFill>
        <a:effectLst/>
      </p:bgPr>
    </p:bg>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119F9784-48B9-D35D-2B8F-BB9427435BBF}"/>
              </a:ext>
            </a:extLst>
          </p:cNvPr>
          <p:cNvSpPr>
            <a:spLocks noGrp="1"/>
          </p:cNvSpPr>
          <p:nvPr>
            <p:ph type="title"/>
          </p:nvPr>
        </p:nvSpPr>
        <p:spPr bwMode="auto">
          <a:xfrm>
            <a:off x="387719" y="380399"/>
            <a:ext cx="11422842" cy="831850"/>
          </a:xfrm>
          <a:prstGeom prst="rect">
            <a:avLst/>
          </a:prstGeom>
        </p:spPr>
        <p:txBody>
          <a:bodyPr vert="horz" lIns="0" tIns="0" rIns="0" bIns="0" rtlCol="0" anchor="t">
            <a:noAutofit/>
          </a:bodyPr>
          <a:lstStyle>
            <a:lvl1pPr>
              <a:defRPr spc="-150">
                <a:solidFill>
                  <a:schemeClr val="tx1"/>
                </a:solidFill>
              </a:defRPr>
            </a:lvl1pPr>
          </a:lstStyle>
          <a:p>
            <a:r>
              <a:rPr lang="en-US"/>
              <a:t>Place headline here</a:t>
            </a:r>
          </a:p>
        </p:txBody>
      </p:sp>
      <p:sp>
        <p:nvSpPr>
          <p:cNvPr id="9" name="GTS_Purple" descr="Accenture Greater Than symbol in purple">
            <a:extLst>
              <a:ext uri="{FF2B5EF4-FFF2-40B4-BE49-F238E27FC236}">
                <a16:creationId xmlns:a16="http://schemas.microsoft.com/office/drawing/2014/main" id="{2B1FF889-44BA-B390-6E73-7C3EC0613E77}"/>
              </a:ext>
            </a:extLst>
          </p:cNvPr>
          <p:cNvSpPr>
            <a:spLocks noChangeAspect="1"/>
          </p:cNvSpPr>
          <p:nvPr/>
        </p:nvSpPr>
        <p:spPr bwMode="auto">
          <a:xfrm>
            <a:off x="382820" y="6490025"/>
            <a:ext cx="175831" cy="193074"/>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sp>
        <p:nvSpPr>
          <p:cNvPr id="10" name="Footer Placeholder 8">
            <a:extLst>
              <a:ext uri="{FF2B5EF4-FFF2-40B4-BE49-F238E27FC236}">
                <a16:creationId xmlns:a16="http://schemas.microsoft.com/office/drawing/2014/main" id="{30C3AD80-91CB-3636-F069-5E8A41E2CE1E}"/>
              </a:ext>
            </a:extLst>
          </p:cNvPr>
          <p:cNvSpPr txBox="1">
            <a:spLocks/>
          </p:cNvSpPr>
          <p:nvPr/>
        </p:nvSpPr>
        <p:spPr bwMode="auto">
          <a:xfrm>
            <a:off x="720543" y="6482918"/>
            <a:ext cx="4325938" cy="198318"/>
          </a:xfrm>
          <a:prstGeom prst="rect">
            <a:avLst/>
          </a:prstGeom>
          <a:noFill/>
        </p:spPr>
        <p:txBody>
          <a:bodyPr wrap="square" lIns="0" tIns="0" rIns="180000" bIns="0" rtlCol="0" anchor="ctr">
            <a:noAutofit/>
          </a:bodyPr>
          <a:lstStyle>
            <a:defPPr>
              <a:defRPr lang="en-US"/>
            </a:defPPr>
            <a:lvl1pPr marL="0" algn="r" defTabSz="914400" rtl="0" eaLnBrk="1" latinLnBrk="0" hangingPunct="1">
              <a:defRPr lang="en-US" sz="800" kern="1200" dirty="0">
                <a:solidFill>
                  <a:schemeClr val="bg1">
                    <a:alpha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000000">
                    <a:alpha val="40000"/>
                  </a:srgbClr>
                </a:solidFill>
                <a:effectLst/>
                <a:uLnTx/>
                <a:uFillTx/>
                <a:latin typeface="Graphik-Light" panose="020B0403030202060203" pitchFamily="34" charset="0"/>
                <a:ea typeface="+mn-ea"/>
                <a:cs typeface="+mn-cs"/>
              </a:rPr>
              <a:t>Copyright © 2025 Accenture. All rights reserved.</a:t>
            </a:r>
          </a:p>
        </p:txBody>
      </p:sp>
      <p:sp>
        <p:nvSpPr>
          <p:cNvPr id="12" name="Slide Number Placeholder 3">
            <a:extLst>
              <a:ext uri="{FF2B5EF4-FFF2-40B4-BE49-F238E27FC236}">
                <a16:creationId xmlns:a16="http://schemas.microsoft.com/office/drawing/2014/main" id="{C2A8A7AA-416E-564E-29EB-E99FE9A3EA87}"/>
              </a:ext>
            </a:extLst>
          </p:cNvPr>
          <p:cNvSpPr txBox="1">
            <a:spLocks/>
          </p:cNvSpPr>
          <p:nvPr/>
        </p:nvSpPr>
        <p:spPr bwMode="auto">
          <a:xfrm>
            <a:off x="11636862" y="6498794"/>
            <a:ext cx="550862" cy="193074"/>
          </a:xfrm>
          <a:prstGeom prst="rect">
            <a:avLst/>
          </a:prstGeom>
        </p:spPr>
        <p:txBody>
          <a:bodyPr vert="horz" wrap="none" lIns="0" tIns="0" rIns="0" bIns="0" rtlCol="0" anchor="ctr"/>
          <a:lstStyle>
            <a:defPPr>
              <a:defRPr lang="en-US"/>
            </a:defPPr>
            <a:lvl1pPr marL="0" algn="ctr" defTabSz="914400" rtl="0" eaLnBrk="1" latinLnBrk="0" hangingPunct="1">
              <a:defRPr sz="900" kern="1200">
                <a:solidFill>
                  <a:schemeClr val="tx1"/>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1F90F471-3972-4120-B8B3-0237DE626C35}" type="slidenum">
              <a:rPr kumimoji="0" lang="en-US" sz="800" b="0" i="0" u="none" strike="noStrike" kern="1200" cap="none" spc="0" normalizeH="0" baseline="0" noProof="0" smtClean="0">
                <a:ln>
                  <a:noFill/>
                </a:ln>
                <a:solidFill>
                  <a:srgbClr val="96968C"/>
                </a:solidFill>
                <a:effectLst/>
                <a:uLnTx/>
                <a:uFillTx/>
                <a:latin typeface="Graphik-SemiboldItalic"/>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srgbClr val="96968C"/>
              </a:solidFill>
              <a:effectLst/>
              <a:uLnTx/>
              <a:uFillTx/>
              <a:latin typeface="Graphik-SemiboldItalic"/>
              <a:ea typeface="+mn-ea"/>
              <a:cs typeface="+mn-cs"/>
            </a:endParaRPr>
          </a:p>
        </p:txBody>
      </p:sp>
      <p:sp>
        <p:nvSpPr>
          <p:cNvPr id="2" name="Rectangle 1">
            <a:extLst>
              <a:ext uri="{FF2B5EF4-FFF2-40B4-BE49-F238E27FC236}">
                <a16:creationId xmlns:a16="http://schemas.microsoft.com/office/drawing/2014/main" id="{97C11BD7-2B0F-3E10-3F78-EA5442150E2B}"/>
              </a:ext>
            </a:extLst>
          </p:cNvPr>
          <p:cNvSpPr/>
          <p:nvPr userDrawn="1"/>
        </p:nvSpPr>
        <p:spPr bwMode="auto">
          <a:xfrm rot="5400000">
            <a:off x="-3363048" y="3363047"/>
            <a:ext cx="6858008" cy="131913"/>
          </a:xfrm>
          <a:prstGeom prst="rect">
            <a:avLst/>
          </a:prstGeom>
          <a:gradFill flip="none" rotWithShape="1">
            <a:gsLst>
              <a:gs pos="100000">
                <a:schemeClr val="accent4"/>
              </a:gs>
              <a:gs pos="17000">
                <a:schemeClr val="accent2"/>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err="1">
              <a:ln>
                <a:noFill/>
              </a:ln>
              <a:solidFill>
                <a:srgbClr val="FFFFFF"/>
              </a:solidFill>
              <a:effectLst/>
              <a:uLnTx/>
              <a:uFillTx/>
              <a:latin typeface="Graphik"/>
              <a:ea typeface="+mn-ea"/>
              <a:cs typeface="+mn-cs"/>
            </a:endParaRPr>
          </a:p>
        </p:txBody>
      </p:sp>
    </p:spTree>
    <p:extLst>
      <p:ext uri="{BB962C8B-B14F-4D97-AF65-F5344CB8AC3E}">
        <p14:creationId xmlns:p14="http://schemas.microsoft.com/office/powerpoint/2010/main" val="34359500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3_Content simple">
    <p:bg>
      <p:bgPr>
        <a:solidFill>
          <a:schemeClr val="tx1"/>
        </a:solidFill>
        <a:effectLst/>
      </p:bgPr>
    </p:bg>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F5507915-3E56-1FE2-8B3D-7F6ADA1422FA}"/>
              </a:ext>
            </a:extLst>
          </p:cNvPr>
          <p:cNvGraphicFramePr>
            <a:graphicFrameLocks noChangeAspect="1"/>
          </p:cNvGraphicFramePr>
          <p:nvPr>
            <p:custDataLst>
              <p:tags r:id="rId1"/>
            </p:custDataLst>
            <p:extLst>
              <p:ext uri="{D42A27DB-BD31-4B8C-83A1-F6EECF244321}">
                <p14:modId xmlns:p14="http://schemas.microsoft.com/office/powerpoint/2010/main" val="19205064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35" imgH="435" progId="TCLayout.ActiveDocument.1">
                  <p:embed/>
                </p:oleObj>
              </mc:Choice>
              <mc:Fallback>
                <p:oleObj name="think-cell Slide" r:id="rId3" imgW="435" imgH="435" progId="TCLayout.ActiveDocument.1">
                  <p:embed/>
                  <p:pic>
                    <p:nvPicPr>
                      <p:cNvPr id="3" name="Objekt 2" hidden="1">
                        <a:extLst>
                          <a:ext uri="{FF2B5EF4-FFF2-40B4-BE49-F238E27FC236}">
                            <a16:creationId xmlns:a16="http://schemas.microsoft.com/office/drawing/2014/main" id="{F5507915-3E56-1FE2-8B3D-7F6ADA1422F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Slide Number">
            <a:extLst>
              <a:ext uri="{FF2B5EF4-FFF2-40B4-BE49-F238E27FC236}">
                <a16:creationId xmlns:a16="http://schemas.microsoft.com/office/drawing/2014/main" id="{D542CA60-04BC-4D72-9857-995F390C55A3}"/>
              </a:ext>
            </a:extLst>
          </p:cNvPr>
          <p:cNvSpPr>
            <a:spLocks noGrp="1"/>
          </p:cNvSpPr>
          <p:nvPr>
            <p:ph type="sldNum" sz="quarter" idx="2"/>
          </p:nvPr>
        </p:nvSpPr>
        <p:spPr>
          <a:xfrm>
            <a:off x="11562151" y="6443759"/>
            <a:ext cx="247262" cy="132523"/>
          </a:xfrm>
          <a:prstGeom prst="rect">
            <a:avLst/>
          </a:prstGeom>
        </p:spPr>
        <p:txBody>
          <a:bodyPr/>
          <a:lstStyle>
            <a:lvl1pPr rtl="0">
              <a:defRPr sz="700" b="0" i="0">
                <a:solidFill>
                  <a:schemeClr val="bg1"/>
                </a:solidFill>
                <a:latin typeface="+mn-lt"/>
              </a:defRPr>
            </a:lvl1pPr>
          </a:lstStyle>
          <a:p>
            <a:fld id="{86CB4B4D-7CA3-9044-876B-883B54F8677D}" type="slidenum">
              <a:rPr lang="en-GB" smtClean="0"/>
              <a:pPr/>
              <a:t>‹#›</a:t>
            </a:fld>
            <a:endParaRPr lang="en-GB"/>
          </a:p>
        </p:txBody>
      </p:sp>
      <p:sp>
        <p:nvSpPr>
          <p:cNvPr id="8" name="Textplatzhalter 3">
            <a:extLst>
              <a:ext uri="{FF2B5EF4-FFF2-40B4-BE49-F238E27FC236}">
                <a16:creationId xmlns:a16="http://schemas.microsoft.com/office/drawing/2014/main" id="{5746B321-E568-7F60-FAD4-6E92DDA7720E}"/>
              </a:ext>
            </a:extLst>
          </p:cNvPr>
          <p:cNvSpPr>
            <a:spLocks noGrp="1"/>
          </p:cNvSpPr>
          <p:nvPr>
            <p:ph type="body" sz="quarter" idx="15" hasCustomPrompt="1"/>
          </p:nvPr>
        </p:nvSpPr>
        <p:spPr>
          <a:xfrm>
            <a:off x="620955" y="453802"/>
            <a:ext cx="9076108" cy="215394"/>
          </a:xfrm>
          <a:prstGeom prst="rect">
            <a:avLst/>
          </a:prstGeom>
        </p:spPr>
        <p:txBody>
          <a:bodyPr>
            <a:noAutofit/>
          </a:bodyPr>
          <a:lstStyle>
            <a:lvl1pPr rtl="0">
              <a:defRPr sz="1400" b="0" i="0">
                <a:solidFill>
                  <a:schemeClr val="bg1"/>
                </a:solidFill>
                <a:latin typeface="Graphik Regular" panose="020B0503030202060203" pitchFamily="34" charset="77"/>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GB"/>
              <a:t>Breadcrumb</a:t>
            </a:r>
          </a:p>
        </p:txBody>
      </p:sp>
      <p:sp>
        <p:nvSpPr>
          <p:cNvPr id="4" name="Titel 3">
            <a:extLst>
              <a:ext uri="{FF2B5EF4-FFF2-40B4-BE49-F238E27FC236}">
                <a16:creationId xmlns:a16="http://schemas.microsoft.com/office/drawing/2014/main" id="{8D9A2736-7C7B-CC55-1479-6CE6ABC11900}"/>
              </a:ext>
            </a:extLst>
          </p:cNvPr>
          <p:cNvSpPr>
            <a:spLocks noGrp="1"/>
          </p:cNvSpPr>
          <p:nvPr>
            <p:ph type="title" hasCustomPrompt="1"/>
          </p:nvPr>
        </p:nvSpPr>
        <p:spPr/>
        <p:txBody>
          <a:bodyPr vert="horz"/>
          <a:lstStyle>
            <a:lvl1pPr rtl="0">
              <a:defRPr b="0" i="0">
                <a:solidFill>
                  <a:schemeClr val="bg1"/>
                </a:solidFill>
                <a:latin typeface="Graphik Regular" panose="020B0503030202060203" pitchFamily="34" charset="77"/>
              </a:defRPr>
            </a:lvl1pPr>
          </a:lstStyle>
          <a:p>
            <a:r>
              <a:rPr lang="en-GB"/>
              <a:t>Click to add title</a:t>
            </a:r>
          </a:p>
        </p:txBody>
      </p:sp>
      <p:sp>
        <p:nvSpPr>
          <p:cNvPr id="72" name="Footer Placeholder 2">
            <a:extLst>
              <a:ext uri="{FF2B5EF4-FFF2-40B4-BE49-F238E27FC236}">
                <a16:creationId xmlns:a16="http://schemas.microsoft.com/office/drawing/2014/main" id="{C12EBB47-3069-3994-7215-779895FB1654}"/>
              </a:ext>
            </a:extLst>
          </p:cNvPr>
          <p:cNvSpPr>
            <a:spLocks noGrp="1"/>
          </p:cNvSpPr>
          <p:nvPr>
            <p:ph type="ftr" sz="quarter" idx="3"/>
          </p:nvPr>
        </p:nvSpPr>
        <p:spPr>
          <a:xfrm>
            <a:off x="8247161" y="6463599"/>
            <a:ext cx="3175200" cy="132523"/>
          </a:xfrm>
          <a:prstGeom prst="rect">
            <a:avLst/>
          </a:prstGeom>
        </p:spPr>
        <p:txBody>
          <a:bodyPr lIns="0" tIns="0" rIns="0" bIns="0" anchor="b" anchorCtr="0"/>
          <a:lstStyle>
            <a:lvl1pPr algn="r">
              <a:defRPr sz="700">
                <a:solidFill>
                  <a:schemeClr val="bg1"/>
                </a:solidFill>
                <a:latin typeface="+mn-lt"/>
              </a:defRPr>
            </a:lvl1pPr>
          </a:lstStyle>
          <a:p>
            <a:r>
              <a:rPr lang="en-US"/>
              <a:t>Copyright © 2025 Accenture. All rights reserved.</a:t>
            </a:r>
          </a:p>
        </p:txBody>
      </p:sp>
      <p:pic>
        <p:nvPicPr>
          <p:cNvPr id="9" name="Picture 8">
            <a:extLst>
              <a:ext uri="{FF2B5EF4-FFF2-40B4-BE49-F238E27FC236}">
                <a16:creationId xmlns:a16="http://schemas.microsoft.com/office/drawing/2014/main" id="{E12ACF67-8EB3-4F4A-1C30-6F0D84F6EF26}"/>
              </a:ext>
            </a:extLst>
          </p:cNvPr>
          <p:cNvPicPr>
            <a:picLocks noChangeAspect="1"/>
          </p:cNvPicPr>
          <p:nvPr userDrawn="1"/>
        </p:nvPicPr>
        <p:blipFill rotWithShape="1">
          <a:blip r:embed="rId5">
            <a:alphaModFix amt="50000"/>
          </a:blip>
          <a:srcRect l="25405" t="67548" r="28268" b="2"/>
          <a:stretch>
            <a:fillRect/>
          </a:stretch>
        </p:blipFill>
        <p:spPr>
          <a:xfrm>
            <a:off x="1" y="2054121"/>
            <a:ext cx="12192000" cy="4803880"/>
          </a:xfrm>
          <a:prstGeom prst="rect">
            <a:avLst/>
          </a:prstGeom>
        </p:spPr>
      </p:pic>
      <p:pic>
        <p:nvPicPr>
          <p:cNvPr id="10" name="Picture 9">
            <a:extLst>
              <a:ext uri="{FF2B5EF4-FFF2-40B4-BE49-F238E27FC236}">
                <a16:creationId xmlns:a16="http://schemas.microsoft.com/office/drawing/2014/main" id="{9A0D5A1B-CF1B-0912-D0C8-FF636A7297D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7730" y="6301072"/>
            <a:ext cx="948715" cy="250568"/>
          </a:xfrm>
          <a:prstGeom prst="rect">
            <a:avLst/>
          </a:prstGeom>
        </p:spPr>
      </p:pic>
      <p:sp>
        <p:nvSpPr>
          <p:cNvPr id="15" name="Content Placeholder 13">
            <a:extLst>
              <a:ext uri="{FF2B5EF4-FFF2-40B4-BE49-F238E27FC236}">
                <a16:creationId xmlns:a16="http://schemas.microsoft.com/office/drawing/2014/main" id="{D65EA4D3-82C1-E5A1-8E09-E4E16487C4A5}"/>
              </a:ext>
            </a:extLst>
          </p:cNvPr>
          <p:cNvSpPr>
            <a:spLocks noGrp="1"/>
          </p:cNvSpPr>
          <p:nvPr>
            <p:ph sz="quarter" idx="16"/>
          </p:nvPr>
        </p:nvSpPr>
        <p:spPr>
          <a:xfrm>
            <a:off x="620302" y="1618630"/>
            <a:ext cx="11189111" cy="4470114"/>
          </a:xfrm>
        </p:spPr>
        <p:txBody>
          <a:bodyPr/>
          <a:lstStyle>
            <a:lvl1pPr>
              <a:defRPr sz="1600">
                <a:solidFill>
                  <a:schemeClr val="bg1"/>
                </a:solidFill>
              </a:defRPr>
            </a:lvl1pPr>
            <a:lvl2pPr>
              <a:defRPr sz="1100">
                <a:solidFill>
                  <a:schemeClr val="bg1"/>
                </a:solidFill>
              </a:defRPr>
            </a:lvl2pPr>
            <a:lvl3pPr>
              <a:defRPr sz="1100">
                <a:solidFill>
                  <a:schemeClr val="bg1"/>
                </a:solidFill>
              </a:defRPr>
            </a:lvl3pPr>
            <a:lvl4pPr>
              <a:defRPr sz="1100">
                <a:solidFill>
                  <a:schemeClr val="bg1"/>
                </a:solidFill>
              </a:defRPr>
            </a:lvl4pPr>
            <a:lvl5pPr>
              <a:defRPr sz="11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942654651"/>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316857-2499-87B7-F1E5-FF0CB950CA0E}"/>
              </a:ext>
            </a:extLst>
          </p:cNvPr>
          <p:cNvSpPr>
            <a:spLocks noGrp="1"/>
          </p:cNvSpPr>
          <p:nvPr>
            <p:ph type="dt" sz="half" idx="10"/>
          </p:nvPr>
        </p:nvSpPr>
        <p:spPr/>
        <p:txBody>
          <a:bodyPr/>
          <a:lstStyle/>
          <a:p>
            <a:fld id="{B1FC4F1A-3F4A-D541-B11E-3106162023C8}" type="datetimeFigureOut">
              <a:rPr lang="en-US" smtClean="0"/>
              <a:t>5/20/2026</a:t>
            </a:fld>
            <a:endParaRPr lang="en-US"/>
          </a:p>
        </p:txBody>
      </p:sp>
      <p:sp>
        <p:nvSpPr>
          <p:cNvPr id="3" name="Footer Placeholder 2">
            <a:extLst>
              <a:ext uri="{FF2B5EF4-FFF2-40B4-BE49-F238E27FC236}">
                <a16:creationId xmlns:a16="http://schemas.microsoft.com/office/drawing/2014/main" id="{3EB95D4E-2DC4-A5DB-C7EC-E8A8AFB3815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FEA04E-EB2D-DA55-BB4C-86A00DACE056}"/>
              </a:ext>
            </a:extLst>
          </p:cNvPr>
          <p:cNvSpPr>
            <a:spLocks noGrp="1"/>
          </p:cNvSpPr>
          <p:nvPr>
            <p:ph type="sldNum" sz="quarter" idx="12"/>
          </p:nvPr>
        </p:nvSpPr>
        <p:spPr/>
        <p:txBody>
          <a:bodyPr/>
          <a:lstStyle/>
          <a:p>
            <a:fld id="{3834FCDC-BA12-4846-89EB-10FDE090BCA9}" type="slidenum">
              <a:rPr lang="en-US" smtClean="0"/>
              <a:t>‹#›</a:t>
            </a:fld>
            <a:endParaRPr lang="en-US"/>
          </a:p>
        </p:txBody>
      </p:sp>
    </p:spTree>
    <p:extLst>
      <p:ext uri="{BB962C8B-B14F-4D97-AF65-F5344CB8AC3E}">
        <p14:creationId xmlns:p14="http://schemas.microsoft.com/office/powerpoint/2010/main" val="6720090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Defaul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562146841"/>
              </p:ext>
            </p:extLst>
          </p:nvPr>
        </p:nvGraphicFramePr>
        <p:xfrm>
          <a:off x="1590" y="1587"/>
          <a:ext cx="1588" cy="1589"/>
        </p:xfrm>
        <a:graphic>
          <a:graphicData uri="http://schemas.openxmlformats.org/presentationml/2006/ole">
            <mc:AlternateContent xmlns:mc="http://schemas.openxmlformats.org/markup-compatibility/2006">
              <mc:Choice xmlns:v="urn:schemas-microsoft-com:vml" Requires="v">
                <p:oleObj name="think-cell Slide" r:id="rId8" imgW="413" imgH="416" progId="TCLayout.ActiveDocument.1">
                  <p:embed/>
                </p:oleObj>
              </mc:Choice>
              <mc:Fallback>
                <p:oleObj name="think-cell Slide" r:id="rId8"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9"/>
                      <a:stretch>
                        <a:fillRect/>
                      </a:stretch>
                    </p:blipFill>
                    <p:spPr>
                      <a:xfrm>
                        <a:off x="1590" y="1587"/>
                        <a:ext cx="1588" cy="1589"/>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1" y="1"/>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225"/>
              </a:spcBef>
              <a:spcAft>
                <a:spcPts val="225"/>
              </a:spcAft>
              <a:buClrTx/>
              <a:buSzTx/>
              <a:buFontTx/>
              <a:buNone/>
              <a:tabLst/>
              <a:defRPr/>
            </a:pPr>
            <a:endParaRPr kumimoji="0" lang="en-US" sz="1875" b="1" i="0" u="none" strike="noStrike" kern="1200" cap="none" spc="0" normalizeH="0" baseline="0" noProof="0">
              <a:ln>
                <a:noFill/>
              </a:ln>
              <a:solidFill>
                <a:srgbClr val="FFFFFF"/>
              </a:solidFill>
              <a:effectLst/>
              <a:uLnTx/>
              <a:uFillTx/>
              <a:latin typeface="Graphik"/>
              <a:ea typeface="+mn-ea"/>
              <a:cs typeface="+mn-cs"/>
              <a:sym typeface="Arial" panose="020B0604020202020204" pitchFamily="34" charset="0"/>
            </a:endParaRPr>
          </a:p>
        </p:txBody>
      </p:sp>
      <p:sp>
        <p:nvSpPr>
          <p:cNvPr id="14" name="3. Subtitle">
            <a:extLst>
              <a:ext uri="{FF2B5EF4-FFF2-40B4-BE49-F238E27FC236}">
                <a16:creationId xmlns:a16="http://schemas.microsoft.com/office/drawing/2014/main" id="{D4D36123-678D-4B6C-A648-186F85BE34AE}"/>
              </a:ext>
            </a:extLst>
          </p:cNvPr>
          <p:cNvSpPr>
            <a:spLocks noGrp="1"/>
          </p:cNvSpPr>
          <p:nvPr>
            <p:ph type="subTitle" idx="1"/>
            <p:custDataLst>
              <p:tags r:id="rId3"/>
            </p:custDataLst>
          </p:nvPr>
        </p:nvSpPr>
        <p:spPr>
          <a:xfrm>
            <a:off x="381003" y="914400"/>
            <a:ext cx="11430000" cy="16166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1051" b="0" baseline="0" dirty="0">
                <a:solidFill>
                  <a:schemeClr val="accent6"/>
                </a:solidFill>
                <a:latin typeface="+mn-lt"/>
                <a:ea typeface="+mn-ea"/>
                <a:cs typeface="+mn-cs"/>
              </a:defRPr>
            </a:lvl1pPr>
          </a:lstStyle>
          <a:p>
            <a:pPr lvl="0">
              <a:buNone/>
            </a:pPr>
            <a:r>
              <a:rPr lang="en-US"/>
              <a:t>Click to edit Master subtitle style</a:t>
            </a: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4"/>
            </p:custDataLst>
          </p:nvPr>
        </p:nvSpPr>
        <p:spPr>
          <a:xfrm>
            <a:off x="609609" y="6388693"/>
            <a:ext cx="7277861" cy="92333"/>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14400" rtl="0" eaLnBrk="1" fontAlgn="auto" latinLnBrk="0" hangingPunct="1">
              <a:lnSpc>
                <a:spcPct val="100000"/>
              </a:lnSpc>
              <a:spcBef>
                <a:spcPts val="300"/>
              </a:spcBef>
              <a:spcAft>
                <a:spcPts val="300"/>
              </a:spcAft>
              <a:buClrTx/>
              <a:buSzTx/>
              <a:buFont typeface="Segoe UI" panose="020B0502040204020203" pitchFamily="34" charset="0"/>
              <a:buChar char="​"/>
              <a:tabLst/>
              <a:defRPr/>
            </a:pPr>
            <a:r>
              <a:rPr kumimoji="0" lang="en-US" sz="600" b="0" i="0" u="none" strike="noStrike" kern="1200" cap="none" spc="0" normalizeH="0" baseline="0" noProof="0">
                <a:ln>
                  <a:noFill/>
                </a:ln>
                <a:solidFill>
                  <a:srgbClr val="000000"/>
                </a:solidFill>
                <a:effectLst/>
                <a:uLnTx/>
                <a:uFillTx/>
                <a:latin typeface="Graphik"/>
                <a:ea typeface="+mn-ea"/>
                <a:cs typeface="Arial" panose="020B0604020202020204" pitchFamily="34" charset="0"/>
              </a:rPr>
              <a:t>Source: …</a:t>
            </a:r>
          </a:p>
        </p:txBody>
      </p:sp>
      <p:sp>
        <p:nvSpPr>
          <p:cNvPr id="11" name="1. On-page tracker">
            <a:extLst>
              <a:ext uri="{FF2B5EF4-FFF2-40B4-BE49-F238E27FC236}">
                <a16:creationId xmlns:a16="http://schemas.microsoft.com/office/drawing/2014/main" id="{C30AC055-11D5-4540-94E4-C3B7BE6EFD7D}"/>
              </a:ext>
            </a:extLst>
          </p:cNvPr>
          <p:cNvSpPr>
            <a:spLocks noGrp="1"/>
          </p:cNvSpPr>
          <p:nvPr>
            <p:ph type="body" sz="quarter" idx="10" hasCustomPrompt="1"/>
            <p:custDataLst>
              <p:tags r:id="rId5"/>
            </p:custDataLst>
          </p:nvPr>
        </p:nvSpPr>
        <p:spPr>
          <a:xfrm>
            <a:off x="381004" y="207967"/>
            <a:ext cx="3843339" cy="103874"/>
          </a:xfrm>
          <a:prstGeom prst="rect">
            <a:avLst/>
          </a:prstGeom>
          <a:noFill/>
          <a:ln w="6350">
            <a:noFill/>
            <a:miter lim="800000"/>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675" b="0" cap="all" baseline="0" dirty="0">
                <a:solidFill>
                  <a:schemeClr val="accent6"/>
                </a:solidFill>
                <a:latin typeface="+mn-lt"/>
                <a:ea typeface="+mn-ea"/>
                <a:cs typeface="+mn-cs"/>
              </a:defRPr>
            </a:lvl1pPr>
          </a:lstStyle>
          <a:p>
            <a:pPr lvl="0">
              <a:buNone/>
            </a:pPr>
            <a:r>
              <a:rPr lang="en-US"/>
              <a:t>Add tracker</a:t>
            </a:r>
          </a:p>
        </p:txBody>
      </p:sp>
      <p:sp>
        <p:nvSpPr>
          <p:cNvPr id="10" name="2. Slide Title">
            <a:extLst>
              <a:ext uri="{FF2B5EF4-FFF2-40B4-BE49-F238E27FC236}">
                <a16:creationId xmlns:a16="http://schemas.microsoft.com/office/drawing/2014/main" id="{8326FFD0-8389-4032-AAB8-00C262CAF746}"/>
              </a:ext>
            </a:extLst>
          </p:cNvPr>
          <p:cNvSpPr>
            <a:spLocks noGrp="1"/>
          </p:cNvSpPr>
          <p:nvPr>
            <p:ph type="title"/>
            <p:custDataLst>
              <p:tags r:id="rId6"/>
            </p:custDataLst>
          </p:nvPr>
        </p:nvSpPr>
        <p:spPr>
          <a:xfrm>
            <a:off x="381003" y="457204"/>
            <a:ext cx="11430000" cy="323166"/>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a:defRPr lang="en-US" sz="2100" dirty="0">
                <a:latin typeface="+mj-lt"/>
                <a:ea typeface="+mj-ea"/>
                <a:cs typeface="+mj-cs"/>
              </a:defRPr>
            </a:lvl1pPr>
          </a:lstStyle>
          <a:p>
            <a:pPr lvl="0"/>
            <a:r>
              <a:rPr lang="en-US"/>
              <a:t>Click to edit Master title style</a:t>
            </a:r>
          </a:p>
        </p:txBody>
      </p:sp>
    </p:spTree>
    <p:extLst>
      <p:ext uri="{BB962C8B-B14F-4D97-AF65-F5344CB8AC3E}">
        <p14:creationId xmlns:p14="http://schemas.microsoft.com/office/powerpoint/2010/main" val="41895785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Cover: gradient">
    <p:spTree>
      <p:nvGrpSpPr>
        <p:cNvPr id="1" name=""/>
        <p:cNvGrpSpPr/>
        <p:nvPr/>
      </p:nvGrpSpPr>
      <p:grpSpPr>
        <a:xfrm>
          <a:off x="0" y="0"/>
          <a:ext cx="0" cy="0"/>
          <a:chOff x="0" y="0"/>
          <a:chExt cx="0" cy="0"/>
        </a:xfrm>
      </p:grpSpPr>
      <p:pic>
        <p:nvPicPr>
          <p:cNvPr id="6" name="Picture 5" descr="Purple dots in the sky&#10;&#10;AI-generated content may be incorrect.">
            <a:extLst>
              <a:ext uri="{FF2B5EF4-FFF2-40B4-BE49-F238E27FC236}">
                <a16:creationId xmlns:a16="http://schemas.microsoft.com/office/drawing/2014/main" id="{6B4F70B6-00C6-BA82-AC27-012FE390571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V="1">
            <a:off x="0" y="0"/>
            <a:ext cx="12192000" cy="6858000"/>
          </a:xfrm>
          <a:prstGeom prst="rect">
            <a:avLst/>
          </a:prstGeom>
        </p:spPr>
      </p:pic>
      <p:sp>
        <p:nvSpPr>
          <p:cNvPr id="7" name="Title 1">
            <a:extLst>
              <a:ext uri="{FF2B5EF4-FFF2-40B4-BE49-F238E27FC236}">
                <a16:creationId xmlns:a16="http://schemas.microsoft.com/office/drawing/2014/main" id="{F25AC512-710E-17DF-38F3-946D0F679B3C}"/>
              </a:ext>
            </a:extLst>
          </p:cNvPr>
          <p:cNvSpPr>
            <a:spLocks noGrp="1"/>
          </p:cNvSpPr>
          <p:nvPr>
            <p:ph type="title"/>
          </p:nvPr>
        </p:nvSpPr>
        <p:spPr>
          <a:xfrm>
            <a:off x="1164969" y="3010439"/>
            <a:ext cx="6793919" cy="1329595"/>
          </a:xfrm>
          <a:prstGeom prst="rect">
            <a:avLst/>
          </a:prstGeom>
        </p:spPr>
        <p:txBody>
          <a:bodyPr anchor="b">
            <a:spAutoFit/>
          </a:bodyPr>
          <a:lstStyle>
            <a:lvl1pPr algn="l">
              <a:lnSpc>
                <a:spcPct val="90000"/>
              </a:lnSpc>
              <a:defRPr sz="4800" b="0">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7827A4A8-760C-2A00-D03B-044F27887774}"/>
              </a:ext>
            </a:extLst>
          </p:cNvPr>
          <p:cNvSpPr>
            <a:spLocks noGrp="1"/>
          </p:cNvSpPr>
          <p:nvPr>
            <p:ph type="subTitle" idx="1" hasCustomPrompt="1"/>
          </p:nvPr>
        </p:nvSpPr>
        <p:spPr>
          <a:xfrm>
            <a:off x="1164969" y="4464055"/>
            <a:ext cx="6793919" cy="1092845"/>
          </a:xfrm>
          <a:prstGeom prst="rect">
            <a:avLst/>
          </a:prstGeom>
        </p:spPr>
        <p:txBody>
          <a:bodyPr/>
          <a:lstStyle>
            <a:lvl1pPr marL="0" indent="0" algn="l">
              <a:lnSpc>
                <a:spcPct val="90000"/>
              </a:lnSpc>
              <a:spcAft>
                <a:spcPts val="0"/>
              </a:spcAft>
              <a:buNone/>
              <a:defRPr sz="1800" b="0" i="0" spc="0">
                <a:solidFill>
                  <a:schemeClr val="tx1"/>
                </a:solidFill>
                <a:latin typeface="Graphik" panose="020B0503030202060203" pitchFamily="34" charset="77"/>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pPr marL="0" lvl="0" indent="0" algn="l" defTabSz="914377" rtl="0" eaLnBrk="1" latinLnBrk="0" hangingPunct="1">
              <a:lnSpc>
                <a:spcPct val="100000"/>
              </a:lnSpc>
              <a:spcBef>
                <a:spcPts val="0"/>
              </a:spcBef>
              <a:spcAft>
                <a:spcPts val="0"/>
              </a:spcAft>
              <a:buFont typeface="Graphik" panose="020B0604020202020204" pitchFamily="34" charset="0"/>
              <a:buNone/>
            </a:pPr>
            <a:r>
              <a:rPr lang="en-GB"/>
              <a:t>Place subtitle here in </a:t>
            </a:r>
            <a:r>
              <a:rPr lang="en-GB" err="1"/>
              <a:t>Graphik</a:t>
            </a:r>
            <a:r>
              <a:rPr lang="en-GB"/>
              <a:t> regular</a:t>
            </a:r>
            <a:endParaRPr lang="en-US"/>
          </a:p>
        </p:txBody>
      </p:sp>
      <p:sp>
        <p:nvSpPr>
          <p:cNvPr id="9" name="Text Placeholder 16">
            <a:extLst>
              <a:ext uri="{FF2B5EF4-FFF2-40B4-BE49-F238E27FC236}">
                <a16:creationId xmlns:a16="http://schemas.microsoft.com/office/drawing/2014/main" id="{D9005DE4-160E-4A60-9C16-4FE32BFEC011}"/>
              </a:ext>
            </a:extLst>
          </p:cNvPr>
          <p:cNvSpPr>
            <a:spLocks noGrp="1"/>
          </p:cNvSpPr>
          <p:nvPr>
            <p:ph type="body" sz="quarter" idx="12" hasCustomPrompt="1"/>
          </p:nvPr>
        </p:nvSpPr>
        <p:spPr>
          <a:xfrm>
            <a:off x="1171950" y="5674232"/>
            <a:ext cx="3816000" cy="634494"/>
          </a:xfrm>
          <a:prstGeom prst="rect">
            <a:avLst/>
          </a:prstGeom>
        </p:spPr>
        <p:txBody>
          <a:bodyPr anchor="b"/>
          <a:lstStyle>
            <a:lvl1pPr marL="0" indent="0" algn="l" defTabSz="914377" rtl="0" eaLnBrk="1" latinLnBrk="0" hangingPunct="1">
              <a:spcAft>
                <a:spcPts val="0"/>
              </a:spcAft>
              <a:buNone/>
              <a:defRPr lang="en-US" sz="1200" b="0" i="0" kern="1200" dirty="0" smtClean="0">
                <a:solidFill>
                  <a:schemeClr val="tx1"/>
                </a:solidFill>
                <a:latin typeface="Graphik" panose="020B0503030202060203" pitchFamily="34" charset="77"/>
                <a:ea typeface="+mn-ea"/>
                <a:cs typeface="+mn-cs"/>
              </a:defRPr>
            </a:lvl1pPr>
            <a:lvl2pPr marL="0" algn="l" defTabSz="914377" rtl="0" eaLnBrk="1" latinLnBrk="0" hangingPunct="1">
              <a:spcAft>
                <a:spcPts val="0"/>
              </a:spcAft>
              <a:defRPr lang="en-US" sz="1400" b="0" kern="1200" dirty="0" smtClean="0">
                <a:solidFill>
                  <a:schemeClr val="tx1"/>
                </a:solidFill>
                <a:latin typeface="+mn-lt"/>
                <a:ea typeface="+mn-ea"/>
                <a:cs typeface="+mn-cs"/>
              </a:defRPr>
            </a:lvl2pPr>
            <a:lvl3pPr marL="0" algn="l" defTabSz="914377" rtl="0" eaLnBrk="1" latinLnBrk="0" hangingPunct="1">
              <a:spcAft>
                <a:spcPts val="0"/>
              </a:spcAft>
              <a:defRPr lang="en-US" sz="1400" b="0" kern="1200" dirty="0" smtClean="0">
                <a:solidFill>
                  <a:schemeClr val="tx1"/>
                </a:solidFill>
                <a:latin typeface="+mn-lt"/>
                <a:ea typeface="+mn-ea"/>
                <a:cs typeface="+mn-cs"/>
              </a:defRPr>
            </a:lvl3pPr>
            <a:lvl4pPr marL="0" algn="l" defTabSz="914377" rtl="0" eaLnBrk="1" latinLnBrk="0" hangingPunct="1">
              <a:spcAft>
                <a:spcPts val="0"/>
              </a:spcAft>
              <a:defRPr lang="en-US" sz="1400" b="0" kern="1200" dirty="0" smtClean="0">
                <a:solidFill>
                  <a:schemeClr val="tx1"/>
                </a:solidFill>
                <a:latin typeface="+mn-lt"/>
                <a:ea typeface="+mn-ea"/>
                <a:cs typeface="+mn-cs"/>
              </a:defRPr>
            </a:lvl4pPr>
            <a:lvl5pPr marL="0" algn="l" defTabSz="914377"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a:t>
            </a:r>
          </a:p>
        </p:txBody>
      </p:sp>
      <p:sp>
        <p:nvSpPr>
          <p:cNvPr id="10" name="Text Placeholder 16">
            <a:extLst>
              <a:ext uri="{FF2B5EF4-FFF2-40B4-BE49-F238E27FC236}">
                <a16:creationId xmlns:a16="http://schemas.microsoft.com/office/drawing/2014/main" id="{52BE8060-C148-E659-E5DF-A8FFA8E7ED2D}"/>
              </a:ext>
            </a:extLst>
          </p:cNvPr>
          <p:cNvSpPr>
            <a:spLocks noGrp="1"/>
          </p:cNvSpPr>
          <p:nvPr>
            <p:ph type="body" sz="quarter" idx="15" hasCustomPrompt="1"/>
          </p:nvPr>
        </p:nvSpPr>
        <p:spPr>
          <a:xfrm>
            <a:off x="9158956" y="6124059"/>
            <a:ext cx="1832894" cy="184666"/>
          </a:xfrm>
          <a:prstGeom prst="rect">
            <a:avLst/>
          </a:prstGeom>
        </p:spPr>
        <p:txBody>
          <a:bodyPr wrap="square">
            <a:spAutoFit/>
          </a:bodyPr>
          <a:lstStyle>
            <a:lvl1pPr marL="0" indent="0" algn="r" defTabSz="914377" rtl="0" eaLnBrk="1" latinLnBrk="0" hangingPunct="1">
              <a:spcAft>
                <a:spcPts val="0"/>
              </a:spcAft>
              <a:buNone/>
              <a:defRPr lang="en-US" sz="1200" b="0" i="0" kern="1200" dirty="0">
                <a:solidFill>
                  <a:schemeClr val="tx1"/>
                </a:solidFill>
                <a:effectLst>
                  <a:glow rad="63500">
                    <a:schemeClr val="bg1">
                      <a:alpha val="41000"/>
                    </a:schemeClr>
                  </a:glow>
                </a:effectLst>
                <a:latin typeface="+mj-lt"/>
                <a:ea typeface="+mn-ea"/>
                <a:cs typeface="+mn-cs"/>
              </a:defRPr>
            </a:lvl1pPr>
            <a:lvl2pPr marL="0" algn="l" defTabSz="914377" rtl="0" eaLnBrk="1" latinLnBrk="0" hangingPunct="1">
              <a:spcAft>
                <a:spcPts val="0"/>
              </a:spcAft>
              <a:defRPr lang="en-US" sz="1400" b="0" kern="1200" dirty="0" smtClean="0">
                <a:solidFill>
                  <a:schemeClr val="tx1"/>
                </a:solidFill>
                <a:latin typeface="+mn-lt"/>
                <a:ea typeface="+mn-ea"/>
                <a:cs typeface="+mn-cs"/>
              </a:defRPr>
            </a:lvl2pPr>
            <a:lvl3pPr marL="0" algn="l" defTabSz="914377" rtl="0" eaLnBrk="1" latinLnBrk="0" hangingPunct="1">
              <a:spcAft>
                <a:spcPts val="0"/>
              </a:spcAft>
              <a:defRPr lang="en-US" sz="1400" b="0" kern="1200" dirty="0" smtClean="0">
                <a:solidFill>
                  <a:schemeClr val="tx1"/>
                </a:solidFill>
                <a:latin typeface="+mn-lt"/>
                <a:ea typeface="+mn-ea"/>
                <a:cs typeface="+mn-cs"/>
              </a:defRPr>
            </a:lvl3pPr>
            <a:lvl4pPr marL="0" algn="l" defTabSz="914377" rtl="0" eaLnBrk="1" latinLnBrk="0" hangingPunct="1">
              <a:spcAft>
                <a:spcPts val="0"/>
              </a:spcAft>
              <a:defRPr lang="en-US" sz="1400" b="0" kern="1200" dirty="0" smtClean="0">
                <a:solidFill>
                  <a:schemeClr val="tx1"/>
                </a:solidFill>
                <a:latin typeface="+mn-lt"/>
                <a:ea typeface="+mn-ea"/>
                <a:cs typeface="+mn-cs"/>
              </a:defRPr>
            </a:lvl4pPr>
            <a:lvl5pPr marL="0" algn="l" defTabSz="914377" rtl="0" eaLnBrk="1" latinLnBrk="0" hangingPunct="1">
              <a:spcAft>
                <a:spcPts val="0"/>
              </a:spcAft>
              <a:defRPr lang="en-US" sz="1400" b="0" kern="1200" dirty="0" smtClean="0">
                <a:solidFill>
                  <a:schemeClr val="tx1"/>
                </a:solidFill>
                <a:latin typeface="+mn-lt"/>
                <a:ea typeface="+mn-ea"/>
                <a:cs typeface="+mn-cs"/>
              </a:defRPr>
            </a:lvl5pPr>
          </a:lstStyle>
          <a:p>
            <a:pPr lvl="0"/>
            <a:r>
              <a:rPr lang="en-US"/>
              <a:t>MM.DD.YYYY</a:t>
            </a:r>
          </a:p>
        </p:txBody>
      </p:sp>
      <p:pic>
        <p:nvPicPr>
          <p:cNvPr id="11" name="accenture" descr="accenture logo">
            <a:extLst>
              <a:ext uri="{FF2B5EF4-FFF2-40B4-BE49-F238E27FC236}">
                <a16:creationId xmlns:a16="http://schemas.microsoft.com/office/drawing/2014/main" id="{E47CAE22-3FA7-63B9-02C0-420CAD85B55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252889" y="589119"/>
            <a:ext cx="1243822" cy="328510"/>
          </a:xfrm>
          <a:prstGeom prst="rect">
            <a:avLst/>
          </a:prstGeom>
        </p:spPr>
      </p:pic>
      <p:sp>
        <p:nvSpPr>
          <p:cNvPr id="12" name="copyright">
            <a:extLst>
              <a:ext uri="{FF2B5EF4-FFF2-40B4-BE49-F238E27FC236}">
                <a16:creationId xmlns:a16="http://schemas.microsoft.com/office/drawing/2014/main" id="{FBF1ECEA-3287-CFEB-001D-C9D7A31B23AF}"/>
              </a:ext>
            </a:extLst>
          </p:cNvPr>
          <p:cNvSpPr txBox="1"/>
          <p:nvPr userDrawn="1"/>
        </p:nvSpPr>
        <p:spPr>
          <a:xfrm>
            <a:off x="9101593" y="6619375"/>
            <a:ext cx="248305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0" cap="none" spc="0" normalizeH="0" baseline="0" noProof="0">
                <a:ln>
                  <a:noFill/>
                </a:ln>
                <a:solidFill>
                  <a:srgbClr val="FFFFFF">
                    <a:lumMod val="65000"/>
                  </a:srgbClr>
                </a:solidFill>
                <a:effectLst>
                  <a:glow rad="63500">
                    <a:srgbClr val="000000">
                      <a:alpha val="41000"/>
                    </a:srgbClr>
                  </a:glow>
                </a:effectLst>
                <a:uLnTx/>
                <a:uFillTx/>
                <a:latin typeface="Graphik"/>
                <a:ea typeface="+mn-ea"/>
                <a:cs typeface="+mn-cs"/>
              </a:rPr>
              <a:t>Copyright © 2026 Accenture. All rights reserved.</a:t>
            </a:r>
            <a:endParaRPr kumimoji="0" lang="en-US" sz="1351" b="0" i="0" u="none" strike="noStrike" kern="0" cap="none" spc="0" normalizeH="0" baseline="0" noProof="0">
              <a:ln>
                <a:noFill/>
              </a:ln>
              <a:solidFill>
                <a:srgbClr val="FFFFFF">
                  <a:lumMod val="65000"/>
                </a:srgbClr>
              </a:solidFill>
              <a:effectLst>
                <a:glow rad="63500">
                  <a:srgbClr val="000000">
                    <a:alpha val="41000"/>
                  </a:srgbClr>
                </a:glow>
              </a:effectLst>
              <a:uLnTx/>
              <a:uFillTx/>
              <a:latin typeface="Graphik"/>
              <a:ea typeface="+mn-ea"/>
              <a:cs typeface="+mn-cs"/>
            </a:endParaRPr>
          </a:p>
        </p:txBody>
      </p:sp>
    </p:spTree>
    <p:extLst>
      <p:ext uri="{BB962C8B-B14F-4D97-AF65-F5344CB8AC3E}">
        <p14:creationId xmlns:p14="http://schemas.microsoft.com/office/powerpoint/2010/main" val="584361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p15:clr>
            <a:srgbClr val="C35EA4"/>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215616-27C6-76EE-5488-166BFD01211E}"/>
              </a:ext>
            </a:extLst>
          </p:cNvPr>
          <p:cNvSpPr>
            <a:spLocks noGrp="1"/>
          </p:cNvSpPr>
          <p:nvPr>
            <p:ph type="title"/>
          </p:nvPr>
        </p:nvSpPr>
        <p:spPr>
          <a:xfrm>
            <a:off x="596348" y="386862"/>
            <a:ext cx="11022110" cy="344710"/>
          </a:xfrm>
        </p:spPr>
        <p:txBody>
          <a:bodyPr/>
          <a:lstStyle>
            <a:lvl1pPr>
              <a:defRPr sz="2800"/>
            </a:lvl1pPr>
          </a:lstStyle>
          <a:p>
            <a:r>
              <a:rPr lang="en-US"/>
              <a:t>Click to edit Master title style</a:t>
            </a:r>
          </a:p>
        </p:txBody>
      </p:sp>
      <p:sp>
        <p:nvSpPr>
          <p:cNvPr id="4" name="slide number automatic">
            <a:extLst>
              <a:ext uri="{FF2B5EF4-FFF2-40B4-BE49-F238E27FC236}">
                <a16:creationId xmlns:a16="http://schemas.microsoft.com/office/drawing/2014/main" id="{59AAAA5D-2AB4-B38C-080F-1180D73FCE64}"/>
              </a:ext>
            </a:extLst>
          </p:cNvPr>
          <p:cNvSpPr txBox="1"/>
          <p:nvPr userDrawn="1"/>
        </p:nvSpPr>
        <p:spPr>
          <a:xfrm>
            <a:off x="11733434" y="6573208"/>
            <a:ext cx="358309" cy="215444"/>
          </a:xfrm>
          <a:prstGeom prst="rect">
            <a:avLst/>
          </a:prstGeom>
          <a:noFill/>
        </p:spPr>
        <p:txBody>
          <a:bodyPr wrap="square">
            <a:spAutoFit/>
          </a:bodyPr>
          <a:lstStyle>
            <a:defPPr>
              <a:defRPr lang="en-US"/>
            </a:defPPr>
            <a:lvl1pPr>
              <a:defRPr sz="800"/>
            </a:lvl1pPr>
          </a:lstStyle>
          <a:p>
            <a:pPr marL="0" marR="0" lvl="0" indent="0" algn="l" defTabSz="914377" rtl="0" eaLnBrk="1" fontAlgn="auto" latinLnBrk="0" hangingPunct="1">
              <a:lnSpc>
                <a:spcPct val="100000"/>
              </a:lnSpc>
              <a:spcBef>
                <a:spcPts val="0"/>
              </a:spcBef>
              <a:spcAft>
                <a:spcPts val="0"/>
              </a:spcAft>
              <a:buClrTx/>
              <a:buSzTx/>
              <a:buFontTx/>
              <a:buNone/>
              <a:tabLst/>
              <a:defRPr/>
            </a:pPr>
            <a:fld id="{8A1971D9-5B62-3C46-9EC9-FDAAB88557B2}" type="slidenum">
              <a:rPr kumimoji="0" lang="en-GB" sz="800" b="0" i="0" u="none" strike="noStrike" kern="1200" cap="none" spc="0" normalizeH="0" baseline="0" noProof="0" smtClean="0">
                <a:ln>
                  <a:noFill/>
                </a:ln>
                <a:solidFill>
                  <a:srgbClr val="000000"/>
                </a:solidFill>
                <a:effectLst/>
                <a:uLnTx/>
                <a:uFillTx/>
                <a:latin typeface="Graphik"/>
                <a:ea typeface="+mn-ea"/>
                <a:cs typeface="+mn-cs"/>
              </a:rPr>
              <a:pPr marL="0" marR="0" lvl="0" indent="0" algn="l" defTabSz="914377"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Graphik"/>
              <a:ea typeface="+mn-ea"/>
              <a:cs typeface="+mn-cs"/>
            </a:endParaRPr>
          </a:p>
        </p:txBody>
      </p:sp>
      <p:sp>
        <p:nvSpPr>
          <p:cNvPr id="2" name="copyright">
            <a:extLst>
              <a:ext uri="{FF2B5EF4-FFF2-40B4-BE49-F238E27FC236}">
                <a16:creationId xmlns:a16="http://schemas.microsoft.com/office/drawing/2014/main" id="{1A3758EF-7825-F157-7AB5-D771FA14B4D2}"/>
              </a:ext>
            </a:extLst>
          </p:cNvPr>
          <p:cNvSpPr txBox="1"/>
          <p:nvPr userDrawn="1"/>
        </p:nvSpPr>
        <p:spPr>
          <a:xfrm>
            <a:off x="9128845" y="6619375"/>
            <a:ext cx="2455800" cy="123111"/>
          </a:xfrm>
          <a:prstGeom prst="rect">
            <a:avLst/>
          </a:prstGeom>
          <a:noFill/>
          <a:effectLst/>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IE" sz="800" b="0" i="0" u="none" strike="noStrike" kern="1200" cap="none" spc="0" normalizeH="0" baseline="0" noProof="0">
                <a:ln>
                  <a:noFill/>
                </a:ln>
                <a:solidFill>
                  <a:srgbClr val="000000"/>
                </a:solidFill>
                <a:effectLst/>
                <a:uLnTx/>
                <a:uFillTx/>
                <a:latin typeface="Graphik"/>
                <a:ea typeface="+mn-ea"/>
                <a:cs typeface="+mn-cs"/>
              </a:rPr>
              <a:t>Copyright © 2026 Accenture. All rights reserved.</a:t>
            </a:r>
            <a:endParaRPr kumimoji="0" lang="en-US" sz="1351" b="0" i="0" u="none" strike="noStrike" kern="1200" cap="none" spc="0" normalizeH="0" baseline="0" noProof="0">
              <a:ln>
                <a:noFill/>
              </a:ln>
              <a:solidFill>
                <a:schemeClr val="tx1"/>
              </a:solidFill>
              <a:effectLst>
                <a:glow rad="63500">
                  <a:srgbClr val="000000">
                    <a:alpha val="20000"/>
                  </a:srgbClr>
                </a:glow>
              </a:effectLst>
              <a:uLnTx/>
              <a:uFillTx/>
              <a:latin typeface="Graphik"/>
              <a:ea typeface="+mn-ea"/>
              <a:cs typeface="+mn-cs"/>
            </a:endParaRPr>
          </a:p>
        </p:txBody>
      </p:sp>
    </p:spTree>
    <p:extLst>
      <p:ext uri="{BB962C8B-B14F-4D97-AF65-F5344CB8AC3E}">
        <p14:creationId xmlns:p14="http://schemas.microsoft.com/office/powerpoint/2010/main" val="2110265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47257-9FBE-00A6-B9EA-F390753278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298F21-6490-6E3F-BEA8-5B2DF7AE17A6}"/>
              </a:ext>
            </a:extLst>
          </p:cNvPr>
          <p:cNvSpPr>
            <a:spLocks noGrp="1"/>
          </p:cNvSpPr>
          <p:nvPr>
            <p:ph type="dt" sz="half" idx="10"/>
          </p:nvPr>
        </p:nvSpPr>
        <p:spPr/>
        <p:txBody>
          <a:bodyPr/>
          <a:lstStyle/>
          <a:p>
            <a:fld id="{8C32EA9A-7F42-4972-8457-B3889D9BB764}" type="datetimeFigureOut">
              <a:rPr lang="en-US" smtClean="0"/>
              <a:t>5/20/2026</a:t>
            </a:fld>
            <a:endParaRPr lang="en-US"/>
          </a:p>
        </p:txBody>
      </p:sp>
      <p:sp>
        <p:nvSpPr>
          <p:cNvPr id="4" name="Footer Placeholder 3">
            <a:extLst>
              <a:ext uri="{FF2B5EF4-FFF2-40B4-BE49-F238E27FC236}">
                <a16:creationId xmlns:a16="http://schemas.microsoft.com/office/drawing/2014/main" id="{9B3485F6-E753-852B-058D-B2208F6F0A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79EDDEC-2639-21EB-362F-10E0C820739C}"/>
              </a:ext>
            </a:extLst>
          </p:cNvPr>
          <p:cNvSpPr>
            <a:spLocks noGrp="1"/>
          </p:cNvSpPr>
          <p:nvPr>
            <p:ph type="sldNum" sz="quarter" idx="12"/>
          </p:nvPr>
        </p:nvSpPr>
        <p:spPr/>
        <p:txBody>
          <a:bodyPr/>
          <a:lstStyle/>
          <a:p>
            <a:fld id="{13BAAE99-4E25-410A-9B4F-296EFDF8B5A1}" type="slidenum">
              <a:rPr lang="en-US" smtClean="0"/>
              <a:t>‹#›</a:t>
            </a:fld>
            <a:endParaRPr lang="en-US"/>
          </a:p>
        </p:txBody>
      </p:sp>
    </p:spTree>
    <p:extLst>
      <p:ext uri="{BB962C8B-B14F-4D97-AF65-F5344CB8AC3E}">
        <p14:creationId xmlns:p14="http://schemas.microsoft.com/office/powerpoint/2010/main" val="94617344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Content: title only dark mode">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627E4A-1573-6566-25C2-BDC59FC316BE}"/>
              </a:ext>
            </a:extLst>
          </p:cNvPr>
          <p:cNvSpPr/>
          <p:nvPr userDrawn="1"/>
        </p:nvSpPr>
        <p:spPr>
          <a:xfrm>
            <a:off x="11403" y="0"/>
            <a:ext cx="12192000" cy="6858000"/>
          </a:xfrm>
          <a:prstGeom prst="rect">
            <a:avLst/>
          </a:prstGeom>
          <a:gradFill>
            <a:gsLst>
              <a:gs pos="35000">
                <a:schemeClr val="bg1">
                  <a:alpha val="0"/>
                </a:schemeClr>
              </a:gs>
              <a:gs pos="0">
                <a:schemeClr val="bg1"/>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raphik"/>
              <a:ea typeface="+mn-ea"/>
              <a:cs typeface="+mn-cs"/>
            </a:endParaRPr>
          </a:p>
        </p:txBody>
      </p:sp>
      <p:pic>
        <p:nvPicPr>
          <p:cNvPr id="2" name="Picture 1" descr="Purple dots in the sky&#10;&#10;AI-generated content may be incorrect.">
            <a:extLst>
              <a:ext uri="{FF2B5EF4-FFF2-40B4-BE49-F238E27FC236}">
                <a16:creationId xmlns:a16="http://schemas.microsoft.com/office/drawing/2014/main" id="{5C274AAE-C3B4-A9F3-3CE4-3F7221DF7B1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flipH="1" flipV="1">
            <a:off x="0" y="0"/>
            <a:ext cx="12192000" cy="6858000"/>
          </a:xfrm>
          <a:prstGeom prst="rect">
            <a:avLst/>
          </a:prstGeom>
        </p:spPr>
      </p:pic>
      <p:sp>
        <p:nvSpPr>
          <p:cNvPr id="4" name="Title 2">
            <a:extLst>
              <a:ext uri="{FF2B5EF4-FFF2-40B4-BE49-F238E27FC236}">
                <a16:creationId xmlns:a16="http://schemas.microsoft.com/office/drawing/2014/main" id="{A6BD3743-AD69-7F56-6983-820B88411913}"/>
              </a:ext>
            </a:extLst>
          </p:cNvPr>
          <p:cNvSpPr>
            <a:spLocks noGrp="1"/>
          </p:cNvSpPr>
          <p:nvPr>
            <p:ph type="title"/>
          </p:nvPr>
        </p:nvSpPr>
        <p:spPr>
          <a:xfrm>
            <a:off x="596348" y="386862"/>
            <a:ext cx="11022110" cy="344710"/>
          </a:xfrm>
        </p:spPr>
        <p:txBody>
          <a:bodyPr/>
          <a:lstStyle>
            <a:lvl1pPr>
              <a:defRPr sz="2800"/>
            </a:lvl1pPr>
          </a:lstStyle>
          <a:p>
            <a:r>
              <a:rPr lang="en-US"/>
              <a:t>Click to edit Master title style</a:t>
            </a:r>
          </a:p>
        </p:txBody>
      </p:sp>
      <p:sp>
        <p:nvSpPr>
          <p:cNvPr id="14" name="copyright">
            <a:extLst>
              <a:ext uri="{FF2B5EF4-FFF2-40B4-BE49-F238E27FC236}">
                <a16:creationId xmlns:a16="http://schemas.microsoft.com/office/drawing/2014/main" id="{2D769536-A88C-A72D-EC5A-1330D45BBD13}"/>
              </a:ext>
            </a:extLst>
          </p:cNvPr>
          <p:cNvSpPr txBox="1"/>
          <p:nvPr userDrawn="1"/>
        </p:nvSpPr>
        <p:spPr>
          <a:xfrm>
            <a:off x="9183346" y="6557459"/>
            <a:ext cx="2401299"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0" cap="none" spc="0" normalizeH="0" baseline="0" noProof="0">
                <a:ln>
                  <a:noFill/>
                </a:ln>
                <a:solidFill>
                  <a:srgbClr val="FFFFFF">
                    <a:lumMod val="65000"/>
                  </a:srgbClr>
                </a:solidFill>
                <a:effectLst/>
                <a:uLnTx/>
                <a:uFillTx/>
                <a:latin typeface="Graphik"/>
                <a:ea typeface="+mn-ea"/>
                <a:cs typeface="+mn-cs"/>
              </a:rPr>
              <a:t>Copyright © 2026 Accenture. All rights reserved.</a:t>
            </a:r>
            <a:endParaRPr kumimoji="0" lang="en-US" sz="1351" b="0" i="0" u="none" strike="noStrike" kern="0" cap="none" spc="0" normalizeH="0" baseline="0" noProof="0">
              <a:ln>
                <a:noFill/>
              </a:ln>
              <a:solidFill>
                <a:srgbClr val="FFFFFF">
                  <a:lumMod val="65000"/>
                </a:srgbClr>
              </a:solidFill>
              <a:effectLst/>
              <a:uLnTx/>
              <a:uFillTx/>
              <a:latin typeface="Graphik"/>
              <a:ea typeface="+mn-ea"/>
              <a:cs typeface="+mn-cs"/>
            </a:endParaRPr>
          </a:p>
        </p:txBody>
      </p:sp>
      <p:sp>
        <p:nvSpPr>
          <p:cNvPr id="15" name="slide number automatic">
            <a:extLst>
              <a:ext uri="{FF2B5EF4-FFF2-40B4-BE49-F238E27FC236}">
                <a16:creationId xmlns:a16="http://schemas.microsoft.com/office/drawing/2014/main" id="{E6FEB498-6D39-6C49-13D6-BB1652F0A813}"/>
              </a:ext>
            </a:extLst>
          </p:cNvPr>
          <p:cNvSpPr txBox="1"/>
          <p:nvPr userDrawn="1"/>
        </p:nvSpPr>
        <p:spPr>
          <a:xfrm>
            <a:off x="11845419" y="6557459"/>
            <a:ext cx="120225"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kumimoji="0" lang="en-GB" sz="800" b="0" i="0" u="none" strike="noStrike" kern="1200" cap="none" spc="0" normalizeH="0" baseline="0" noProof="0" smtClean="0">
                <a:ln>
                  <a:noFill/>
                </a:ln>
                <a:solidFill>
                  <a:srgbClr val="000000">
                    <a:lumMod val="50000"/>
                    <a:lumOff val="50000"/>
                    <a:alpha val="75000"/>
                  </a:srgbClr>
                </a:solidFill>
                <a:effectLst/>
                <a:uLnTx/>
                <a:uFillTx/>
                <a:latin typeface="Graphik-Semibold"/>
                <a:ea typeface="+mn-ea"/>
                <a:cs typeface="+mn-cs"/>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kumimoji="0" lang="en-US" sz="1351" b="0" i="0" u="none" strike="noStrike" kern="1200" cap="none" spc="0" normalizeH="0" baseline="0" noProof="0">
              <a:ln>
                <a:noFill/>
              </a:ln>
              <a:solidFill>
                <a:srgbClr val="000000">
                  <a:lumMod val="50000"/>
                  <a:lumOff val="50000"/>
                  <a:alpha val="75000"/>
                </a:srgbClr>
              </a:solidFill>
              <a:effectLst/>
              <a:uLnTx/>
              <a:uFillTx/>
              <a:latin typeface="Graphik-Semibold"/>
              <a:ea typeface="+mn-ea"/>
              <a:cs typeface="+mn-cs"/>
            </a:endParaRPr>
          </a:p>
        </p:txBody>
      </p:sp>
      <p:sp>
        <p:nvSpPr>
          <p:cNvPr id="16" name="GTS_Purple">
            <a:extLst>
              <a:ext uri="{FF2B5EF4-FFF2-40B4-BE49-F238E27FC236}">
                <a16:creationId xmlns:a16="http://schemas.microsoft.com/office/drawing/2014/main" id="{FA7693A3-AAC1-27FC-E424-485E6AF73CF9}"/>
              </a:ext>
              <a:ext uri="{C183D7F6-B498-43B3-948B-1728B52AA6E4}">
                <adec:decorative xmlns:adec="http://schemas.microsoft.com/office/drawing/2017/decorative" val="1"/>
              </a:ext>
            </a:extLst>
          </p:cNvPr>
          <p:cNvSpPr>
            <a:spLocks noChangeAspect="1"/>
          </p:cNvSpPr>
          <p:nvPr userDrawn="1"/>
        </p:nvSpPr>
        <p:spPr bwMode="auto">
          <a:xfrm>
            <a:off x="267351" y="6518431"/>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1" b="0" i="0" u="none" strike="noStrike" kern="0" cap="none" spc="0" normalizeH="0" baseline="0" noProof="0">
              <a:ln>
                <a:noFill/>
              </a:ln>
              <a:solidFill>
                <a:srgbClr val="000000"/>
              </a:solidFill>
              <a:effectLst/>
              <a:uLnTx/>
              <a:uFillTx/>
              <a:latin typeface="Graphik"/>
              <a:ea typeface="+mn-ea"/>
              <a:cs typeface="+mn-cs"/>
            </a:endParaRPr>
          </a:p>
        </p:txBody>
      </p:sp>
    </p:spTree>
    <p:extLst>
      <p:ext uri="{BB962C8B-B14F-4D97-AF65-F5344CB8AC3E}">
        <p14:creationId xmlns:p14="http://schemas.microsoft.com/office/powerpoint/2010/main" val="650099091"/>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19816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Content1: dark mo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GTS_Purple">
            <a:extLst>
              <a:ext uri="{FF2B5EF4-FFF2-40B4-BE49-F238E27FC236}">
                <a16:creationId xmlns:a16="http://schemas.microsoft.com/office/drawing/2014/main" id="{272A9048-8603-6F8B-4EFA-E5D59884D3C2}"/>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p:txBody>
      </p:sp>
      <p:sp>
        <p:nvSpPr>
          <p:cNvPr id="3" name="copyright">
            <a:extLst>
              <a:ext uri="{FF2B5EF4-FFF2-40B4-BE49-F238E27FC236}">
                <a16:creationId xmlns:a16="http://schemas.microsoft.com/office/drawing/2014/main" id="{8CD2E917-7591-5366-3555-CCA05307BE7C}"/>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FFFFFF">
                  <a:alpha val="40000"/>
                </a:srgbClr>
              </a:solidFill>
              <a:effectLst/>
              <a:uLnTx/>
              <a:uFillTx/>
              <a:latin typeface="Graphik Regular" panose="020B0503030202060203" pitchFamily="34" charset="77"/>
              <a:ea typeface="+mn-ea"/>
              <a:cs typeface="+mn-cs"/>
            </a:endParaRPr>
          </a:p>
        </p:txBody>
      </p:sp>
      <p:sp>
        <p:nvSpPr>
          <p:cNvPr id="4" name="Slide Number Placeholder 3">
            <a:extLst>
              <a:ext uri="{FF2B5EF4-FFF2-40B4-BE49-F238E27FC236}">
                <a16:creationId xmlns:a16="http://schemas.microsoft.com/office/drawing/2014/main" id="{ECCB9DA4-3F57-185F-A09C-2AC56BF14BF1}"/>
              </a:ext>
            </a:extLst>
          </p:cNvPr>
          <p:cNvSpPr>
            <a:spLocks noGrp="1"/>
          </p:cNvSpPr>
          <p:nvPr>
            <p:ph type="sldNum" sz="quarter" idx="10"/>
          </p:nvPr>
        </p:nvSpPr>
        <p:spPr/>
        <p:txBody>
          <a:bodyPr/>
          <a:lstStyle>
            <a:lvl1pPr>
              <a:defRPr>
                <a:solidFill>
                  <a:schemeClr val="bg1"/>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FFFFFF"/>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FFFFFF"/>
              </a:solidFill>
              <a:effectLst/>
              <a:uLnTx/>
              <a:uFillTx/>
              <a:latin typeface="Graphik Regular"/>
              <a:ea typeface="+mn-ea"/>
              <a:cs typeface="+mn-cs"/>
            </a:endParaRPr>
          </a:p>
        </p:txBody>
      </p:sp>
      <p:sp>
        <p:nvSpPr>
          <p:cNvPr id="2" name="Title 1">
            <a:extLst>
              <a:ext uri="{FF2B5EF4-FFF2-40B4-BE49-F238E27FC236}">
                <a16:creationId xmlns:a16="http://schemas.microsoft.com/office/drawing/2014/main" id="{348F4A1F-A9A2-C0E6-9BF3-A45E1BB9AEE4}"/>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3035932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Title and Content -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90600"/>
          </a:xfrm>
        </p:spPr>
        <p:txBody>
          <a:bodyPr/>
          <a:lstStyle>
            <a:lvl1pPr>
              <a:defRPr sz="3600"/>
            </a:lvl1pPr>
          </a:lstStyle>
          <a:p>
            <a:r>
              <a:rPr lang="en-GB"/>
              <a:t>Place headline here (36pt, min 30pt)</a:t>
            </a:r>
            <a:endParaRPr lang="en-US"/>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7572300"/>
      </p:ext>
    </p:extLst>
  </p:cSld>
  <p:clrMapOvr>
    <a:masterClrMapping/>
  </p:clrMapOvr>
  <p:extLst>
    <p:ext uri="{DCECCB84-F9BA-43D5-87BE-67443E8EF086}">
      <p15:sldGuideLst xmlns:p15="http://schemas.microsoft.com/office/powerpoint/2012/main">
        <p15:guide id="1" orient="horz" pos="864">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FCEB5-CB96-B27B-118C-3CE0831D6C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F76FCD-D92D-6A06-646E-8775AA6BCE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12B7A1-181A-A0AF-D190-8A0EF08E586A}"/>
              </a:ext>
            </a:extLst>
          </p:cNvPr>
          <p:cNvSpPr>
            <a:spLocks noGrp="1"/>
          </p:cNvSpPr>
          <p:nvPr>
            <p:ph type="dt" sz="half" idx="10"/>
          </p:nvPr>
        </p:nvSpPr>
        <p:spPr/>
        <p:txBody>
          <a:bodyPr/>
          <a:lstStyle/>
          <a:p>
            <a:fld id="{BD0BD449-F9E7-4E72-B728-5C6AFF53F8A3}" type="datetimeFigureOut">
              <a:rPr lang="en-US" smtClean="0"/>
              <a:t>5/20/2026</a:t>
            </a:fld>
            <a:endParaRPr lang="en-US"/>
          </a:p>
        </p:txBody>
      </p:sp>
      <p:sp>
        <p:nvSpPr>
          <p:cNvPr id="5" name="Footer Placeholder 4">
            <a:extLst>
              <a:ext uri="{FF2B5EF4-FFF2-40B4-BE49-F238E27FC236}">
                <a16:creationId xmlns:a16="http://schemas.microsoft.com/office/drawing/2014/main" id="{A83541DC-5055-296D-C5A6-2D3C22418E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F42192-1CFD-0035-0282-FBB444B36B69}"/>
              </a:ext>
            </a:extLst>
          </p:cNvPr>
          <p:cNvSpPr>
            <a:spLocks noGrp="1"/>
          </p:cNvSpPr>
          <p:nvPr>
            <p:ph type="sldNum" sz="quarter" idx="12"/>
          </p:nvPr>
        </p:nvSpPr>
        <p:spPr/>
        <p:txBody>
          <a:bodyPr/>
          <a:lstStyle/>
          <a:p>
            <a:fld id="{FAD06228-52C6-414B-B718-3D4649A46BC1}" type="slidenum">
              <a:rPr lang="en-US" smtClean="0"/>
              <a:t>‹#›</a:t>
            </a:fld>
            <a:endParaRPr lang="en-US"/>
          </a:p>
        </p:txBody>
      </p:sp>
      <p:sp>
        <p:nvSpPr>
          <p:cNvPr id="901" name="BG_Stripe">
            <a:extLst>
              <a:ext uri="{FF2B5EF4-FFF2-40B4-BE49-F238E27FC236}">
                <a16:creationId xmlns:a16="http://schemas.microsoft.com/office/drawing/2014/main" id="{FE31AEC5-BA6D-552D-0E5D-429E7E6BCCDB}"/>
              </a:ext>
            </a:extLst>
          </p:cNvPr>
          <p:cNvSpPr/>
          <p:nvPr userDrawn="1"/>
        </p:nvSpPr>
        <p:spPr>
          <a:xfrm>
            <a:off x="0" y="0"/>
            <a:ext cx="137160" cy="6858000"/>
          </a:xfrm>
          <a:prstGeom prst="rect">
            <a:avLst/>
          </a:prstGeom>
          <a:solidFill>
            <a:srgbClr val="A100FF"/>
          </a:solidFill>
          <a:ln>
            <a:noFill/>
          </a:ln>
        </p:spPr>
        <p:txBody>
          <a:bodyPr rtlCol="0" anchor="ctr"/>
          <a:lstStyle/>
          <a:p>
            <a:endParaRPr/>
          </a:p>
        </p:txBody>
      </p:sp>
    </p:spTree>
    <p:extLst>
      <p:ext uri="{BB962C8B-B14F-4D97-AF65-F5344CB8AC3E}">
        <p14:creationId xmlns:p14="http://schemas.microsoft.com/office/powerpoint/2010/main" val="16448381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Master Slide Layou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679D23E-0402-4A7C-ACCF-5CC07EF35C1A}"/>
              </a:ext>
            </a:extLst>
          </p:cNvPr>
          <p:cNvGraphicFramePr>
            <a:graphicFrameLocks noChangeAspect="1"/>
          </p:cNvGraphicFramePr>
          <p:nvPr userDrawn="1">
            <p:custDataLst>
              <p:tags r:id="rId1"/>
            </p:custDataLst>
            <p:extLst>
              <p:ext uri="{D42A27DB-BD31-4B8C-83A1-F6EECF244321}">
                <p14:modId xmlns:p14="http://schemas.microsoft.com/office/powerpoint/2010/main" val="32288989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5" name="Object 4" hidden="1">
                        <a:extLst>
                          <a:ext uri="{FF2B5EF4-FFF2-40B4-BE49-F238E27FC236}">
                            <a16:creationId xmlns:a16="http://schemas.microsoft.com/office/drawing/2014/main" id="{1679D23E-0402-4A7C-ACCF-5CC07EF35C1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5" name="Title 1">
            <a:extLst>
              <a:ext uri="{FF2B5EF4-FFF2-40B4-BE49-F238E27FC236}">
                <a16:creationId xmlns:a16="http://schemas.microsoft.com/office/drawing/2014/main" id="{897FFD6A-7A13-1B1E-75C9-729ADE889D2B}"/>
              </a:ext>
            </a:extLst>
          </p:cNvPr>
          <p:cNvSpPr>
            <a:spLocks noGrp="1"/>
          </p:cNvSpPr>
          <p:nvPr>
            <p:ph type="title" hasCustomPrompt="1"/>
          </p:nvPr>
        </p:nvSpPr>
        <p:spPr>
          <a:xfrm>
            <a:off x="381000" y="536343"/>
            <a:ext cx="11430000" cy="660631"/>
          </a:xfrm>
          <a:prstGeom prst="rect">
            <a:avLst/>
          </a:prstGeom>
        </p:spPr>
        <p:txBody>
          <a:bodyPr vert="horz" wrap="square" lIns="0" tIns="72000" rIns="0" bIns="36000" rtlCol="0" anchor="t">
            <a:noAutofit/>
          </a:bodyPr>
          <a:lstStyle>
            <a:lvl1pPr rtl="0">
              <a:defRPr lang="en-US" sz="2400" cap="none" baseline="0" dirty="0"/>
            </a:lvl1pPr>
          </a:lstStyle>
          <a:p>
            <a:pPr lvl="0"/>
            <a:r>
              <a:rPr lang="en-US"/>
              <a:t>First line</a:t>
            </a:r>
            <a:br>
              <a:rPr lang="en-US"/>
            </a:br>
            <a:r>
              <a:rPr lang="en-US"/>
              <a:t>Second line</a:t>
            </a:r>
          </a:p>
        </p:txBody>
      </p:sp>
      <p:sp>
        <p:nvSpPr>
          <p:cNvPr id="17" name="Text Placeholder 16">
            <a:extLst>
              <a:ext uri="{FF2B5EF4-FFF2-40B4-BE49-F238E27FC236}">
                <a16:creationId xmlns:a16="http://schemas.microsoft.com/office/drawing/2014/main" id="{F5F11C52-3F31-368F-CB59-E3E57902F326}"/>
              </a:ext>
            </a:extLst>
          </p:cNvPr>
          <p:cNvSpPr>
            <a:spLocks noGrp="1"/>
          </p:cNvSpPr>
          <p:nvPr userDrawn="1">
            <p:ph type="body" sz="quarter" idx="16"/>
          </p:nvPr>
        </p:nvSpPr>
        <p:spPr>
          <a:xfrm>
            <a:off x="381000" y="1376363"/>
            <a:ext cx="11429998" cy="4935537"/>
          </a:xfrm>
        </p:spPr>
        <p:txBody>
          <a:bodyPr/>
          <a:lstStyle>
            <a:lvl1pPr marL="180000" indent="-180000">
              <a:buFont typeface="Wingdings" panose="05000000000000000000" pitchFamily="2" charset="2"/>
              <a:buChar char="§"/>
              <a:defRPr/>
            </a:lvl1pPr>
            <a:lvl2pPr marL="360000" indent="-180000">
              <a:buFont typeface="Wingdings" panose="05000000000000000000" pitchFamily="2" charset="2"/>
              <a:buChar char="§"/>
              <a:defRPr/>
            </a:lvl2pPr>
            <a:lvl3pPr marL="457200" indent="0">
              <a:buNone/>
              <a:defRPr/>
            </a:lvl3pPr>
          </a:lstStyle>
          <a:p>
            <a:pPr lvl="0"/>
            <a:r>
              <a:rPr lang="en-US"/>
              <a:t>Click to edit Master text styles</a:t>
            </a:r>
          </a:p>
          <a:p>
            <a:pPr lvl="1"/>
            <a:r>
              <a:rPr lang="en-US"/>
              <a:t>Second level</a:t>
            </a:r>
          </a:p>
        </p:txBody>
      </p:sp>
      <p:sp>
        <p:nvSpPr>
          <p:cNvPr id="2" name="copyright">
            <a:extLst>
              <a:ext uri="{FF2B5EF4-FFF2-40B4-BE49-F238E27FC236}">
                <a16:creationId xmlns:a16="http://schemas.microsoft.com/office/drawing/2014/main" id="{8B4C1101-B89F-EE74-FE6E-5255872C3316}"/>
              </a:ext>
            </a:extLst>
          </p:cNvPr>
          <p:cNvSpPr txBox="1"/>
          <p:nvPr userDrawn="1"/>
        </p:nvSpPr>
        <p:spPr>
          <a:xfrm>
            <a:off x="9128845" y="6619375"/>
            <a:ext cx="2455800" cy="123111"/>
          </a:xfrm>
          <a:prstGeom prst="rect">
            <a:avLst/>
          </a:prstGeom>
          <a:noFill/>
          <a:effectLst/>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IE" sz="800" b="0" i="0" u="none" strike="noStrike" kern="1200" cap="none" spc="0" normalizeH="0" baseline="0" noProof="0">
                <a:ln>
                  <a:noFill/>
                </a:ln>
                <a:solidFill>
                  <a:srgbClr val="000000"/>
                </a:solidFill>
                <a:effectLst/>
                <a:uLnTx/>
                <a:uFillTx/>
                <a:latin typeface="Graphik"/>
                <a:ea typeface="+mn-ea"/>
                <a:cs typeface="+mn-cs"/>
              </a:rPr>
              <a:t>Copyright © 2026 Accenture. All rights reserved.</a:t>
            </a:r>
            <a:endParaRPr kumimoji="0" lang="en-US" sz="1351" b="0" i="0" u="none" strike="noStrike" kern="1200" cap="none" spc="0" normalizeH="0" baseline="0" noProof="0">
              <a:ln>
                <a:noFill/>
              </a:ln>
              <a:solidFill>
                <a:schemeClr val="tx1"/>
              </a:solidFill>
              <a:effectLst>
                <a:glow rad="63500">
                  <a:srgbClr val="000000">
                    <a:alpha val="20000"/>
                  </a:srgbClr>
                </a:glow>
              </a:effectLst>
              <a:uLnTx/>
              <a:uFillTx/>
              <a:latin typeface="Graphik"/>
              <a:ea typeface="+mn-ea"/>
              <a:cs typeface="+mn-cs"/>
            </a:endParaRPr>
          </a:p>
        </p:txBody>
      </p:sp>
    </p:spTree>
    <p:extLst>
      <p:ext uri="{BB962C8B-B14F-4D97-AF65-F5344CB8AC3E}">
        <p14:creationId xmlns:p14="http://schemas.microsoft.com/office/powerpoint/2010/main" val="28837082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p:txBody>
          <a:bodyPr/>
          <a:lstStyle>
            <a:lvl1pPr>
              <a:defRPr sz="3600"/>
            </a:lvl1pPr>
          </a:lstStyle>
          <a:p>
            <a:r>
              <a:rPr lang="en-GB"/>
              <a:t>Place headline here (36pt, min 30pt)</a:t>
            </a:r>
            <a:endParaRPr lang="en-US"/>
          </a:p>
        </p:txBody>
      </p:sp>
      <p:sp>
        <p:nvSpPr>
          <p:cNvPr id="3" name="Content Placeholder 2">
            <a:extLst>
              <a:ext uri="{FF2B5EF4-FFF2-40B4-BE49-F238E27FC236}">
                <a16:creationId xmlns:a16="http://schemas.microsoft.com/office/drawing/2014/main" id="{807F0F1D-A6E0-4409-B75F-3D109C6748DD}"/>
              </a:ext>
            </a:extLst>
          </p:cNvPr>
          <p:cNvSpPr>
            <a:spLocks noGrp="1"/>
          </p:cNvSpPr>
          <p:nvPr>
            <p:ph idx="1" hasCustomPrompt="1"/>
          </p:nvPr>
        </p:nvSpPr>
        <p:spPr>
          <a:xfrm>
            <a:off x="381000" y="1577847"/>
            <a:ext cx="5603111" cy="4496056"/>
          </a:xfrm>
        </p:spPr>
        <p:txBody>
          <a:bodyPr/>
          <a:lstStyle>
            <a:lvl1pPr>
              <a:defRPr b="1" i="0">
                <a:solidFill>
                  <a:schemeClr val="tx1"/>
                </a:solidFill>
                <a:latin typeface="Graphik" panose="020B0503030202060203" pitchFamily="34" charset="77"/>
              </a:defRPr>
            </a:lvl1p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7DB49669-67BF-D549-88EE-D46CF43D452F}"/>
              </a:ext>
            </a:extLst>
          </p:cNvPr>
          <p:cNvSpPr>
            <a:spLocks noGrp="1"/>
          </p:cNvSpPr>
          <p:nvPr>
            <p:ph idx="13" hasCustomPrompt="1"/>
          </p:nvPr>
        </p:nvSpPr>
        <p:spPr>
          <a:xfrm>
            <a:off x="6207889" y="2092126"/>
            <a:ext cx="5603111" cy="3981778"/>
          </a:xfrm>
        </p:spPr>
        <p:txBody>
          <a:bodyPr/>
          <a:lstStyle>
            <a:lvl1pPr>
              <a:defRPr b="1" i="0">
                <a:solidFill>
                  <a:schemeClr val="accent1"/>
                </a:solidFill>
                <a:latin typeface="Graphik" panose="020B0503030202060203" pitchFamily="34" charset="77"/>
              </a:defRPr>
            </a:lvl1pPr>
          </a:lstStyle>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4460445"/>
      </p:ext>
    </p:extLst>
  </p:cSld>
  <p:clrMapOvr>
    <a:masterClrMapping/>
  </p:clrMapOvr>
  <p:extLst>
    <p:ext uri="{DCECCB84-F9BA-43D5-87BE-67443E8EF086}">
      <p15:sldGuideLst xmlns:p15="http://schemas.microsoft.com/office/powerpoint/2012/main">
        <p15:guide id="1" orient="horz" pos="98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Cover Basic - Mid Purp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ts val="7100"/>
              </a:lnSpc>
              <a:defRPr sz="6600">
                <a:solidFill>
                  <a:schemeClr val="tx1"/>
                </a:solidFill>
              </a:defRPr>
            </a:lvl1pPr>
          </a:lstStyle>
          <a:p>
            <a:r>
              <a:rPr lang="en-US"/>
              <a:t>Place presentation title here 66pt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rgbClr val="E6DCFF"/>
                </a:solidFill>
                <a:latin typeface="GT Sectra Fine Bold"/>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US"/>
              <a:t>Place subtitle here in GT Sectra Fine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6"/>
                </a:solidFill>
                <a:latin typeface="+mn-lt"/>
                <a:ea typeface="+mn-ea"/>
                <a:cs typeface="+mn-cs"/>
              </a:defRPr>
            </a:lvl1pPr>
          </a:lstStyle>
          <a:p>
            <a:fld id="{C0F70D49-636B-884F-B7A0-44FB0E064D53}" type="datetime2">
              <a:rPr lang="en-US" smtClean="0"/>
              <a:pPr/>
              <a:t>Wednesday, May 20, 2026</a:t>
            </a:fld>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5"/>
            <a:ext cx="4114799"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a:t>
            </a:r>
          </a:p>
        </p:txBody>
      </p:sp>
      <p:pic>
        <p:nvPicPr>
          <p:cNvPr id="6" name="Graphic 5">
            <a:extLst>
              <a:ext uri="{FF2B5EF4-FFF2-40B4-BE49-F238E27FC236}">
                <a16:creationId xmlns:a16="http://schemas.microsoft.com/office/drawing/2014/main" id="{A38692DE-6F51-4131-B2FE-C47AAD1521E0}"/>
              </a:ext>
            </a:extLst>
          </p:cNvPr>
          <p:cNvPicPr>
            <a:picLocks noChangeAspect="1"/>
          </p:cNvPicPr>
          <p:nvPr userDrawn="1"/>
        </p:nvPicPr>
        <p:blipFill>
          <a:blip cstate="print">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9146615" y="5588460"/>
            <a:ext cx="1896291" cy="498015"/>
          </a:xfrm>
          <a:prstGeom prst="rect">
            <a:avLst/>
          </a:prstGeom>
        </p:spPr>
      </p:pic>
      <p:sp>
        <p:nvSpPr>
          <p:cNvPr id="26" name="TextBox 25">
            <a:extLst>
              <a:ext uri="{FF2B5EF4-FFF2-40B4-BE49-F238E27FC236}">
                <a16:creationId xmlns:a16="http://schemas.microsoft.com/office/drawing/2014/main" id="{95C777F7-C185-0145-A86B-3A8769FF5A97}"/>
              </a:ext>
            </a:extLst>
          </p:cNvPr>
          <p:cNvSpPr txBox="1"/>
          <p:nvPr userDrawn="1"/>
        </p:nvSpPr>
        <p:spPr>
          <a:xfrm>
            <a:off x="1149093" y="5959153"/>
            <a:ext cx="3102015" cy="115747"/>
          </a:xfrm>
          <a:prstGeom prst="rect">
            <a:avLst/>
          </a:prstGeom>
          <a:noFill/>
        </p:spPr>
        <p:txBody>
          <a:bodyPr wrap="squar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lang="en-GB" sz="800">
                <a:solidFill>
                  <a:schemeClr val="tx1"/>
                </a:solidFill>
              </a:rPr>
              <a:t>Copyright © 2023 Accenture. All rights reserved.</a:t>
            </a:r>
            <a:endParaRPr lang="en-US" sz="800">
              <a:solidFill>
                <a:schemeClr val="tx1"/>
              </a:solidFill>
            </a:endParaRPr>
          </a:p>
          <a:p>
            <a:pPr algn="r" defTabSz="228600">
              <a:spcAft>
                <a:spcPts val="1200"/>
              </a:spcAft>
            </a:pPr>
            <a:endParaRPr lang="en-US" noProof="0">
              <a:solidFill>
                <a:schemeClr val="tx1"/>
              </a:solidFill>
            </a:endParaRPr>
          </a:p>
        </p:txBody>
      </p:sp>
    </p:spTree>
    <p:extLst>
      <p:ext uri="{BB962C8B-B14F-4D97-AF65-F5344CB8AC3E}">
        <p14:creationId xmlns:p14="http://schemas.microsoft.com/office/powerpoint/2010/main" val="4230417078"/>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15:guide id="1" orient="horz" pos="2400">
          <p15:clr>
            <a:srgbClr val="5ACBF0"/>
          </p15:clr>
        </p15:guide>
        <p15:guide id="2" orient="horz" pos="2520">
          <p15:clr>
            <a:srgbClr val="5ACBF0"/>
          </p15:clr>
        </p15:guide>
        <p15:guide id="3" pos="720">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0A2BE2-67C8-9828-1E46-D3EC76A20612}"/>
              </a:ext>
            </a:extLst>
          </p:cNvPr>
          <p:cNvSpPr>
            <a:spLocks noGrp="1"/>
          </p:cNvSpPr>
          <p:nvPr>
            <p:ph type="dt" sz="half" idx="10"/>
          </p:nvPr>
        </p:nvSpPr>
        <p:spPr/>
        <p:txBody>
          <a:bodyPr/>
          <a:lstStyle/>
          <a:p>
            <a:fld id="{8C32EA9A-7F42-4972-8457-B3889D9BB764}" type="datetimeFigureOut">
              <a:rPr lang="en-US" smtClean="0"/>
              <a:t>5/20/2026</a:t>
            </a:fld>
            <a:endParaRPr lang="en-US"/>
          </a:p>
        </p:txBody>
      </p:sp>
      <p:sp>
        <p:nvSpPr>
          <p:cNvPr id="3" name="Footer Placeholder 2">
            <a:extLst>
              <a:ext uri="{FF2B5EF4-FFF2-40B4-BE49-F238E27FC236}">
                <a16:creationId xmlns:a16="http://schemas.microsoft.com/office/drawing/2014/main" id="{BC9B2DED-E5C4-4327-F2A8-31026D3EA3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DB3460A-D4D0-F443-CACC-0AB3345AC399}"/>
              </a:ext>
            </a:extLst>
          </p:cNvPr>
          <p:cNvSpPr>
            <a:spLocks noGrp="1"/>
          </p:cNvSpPr>
          <p:nvPr>
            <p:ph type="sldNum" sz="quarter" idx="12"/>
          </p:nvPr>
        </p:nvSpPr>
        <p:spPr/>
        <p:txBody>
          <a:bodyPr/>
          <a:lstStyle/>
          <a:p>
            <a:fld id="{13BAAE99-4E25-410A-9B4F-296EFDF8B5A1}" type="slidenum">
              <a:rPr lang="en-US" smtClean="0"/>
              <a:t>‹#›</a:t>
            </a:fld>
            <a:endParaRPr lang="en-US"/>
          </a:p>
        </p:txBody>
      </p:sp>
    </p:spTree>
    <p:extLst>
      <p:ext uri="{BB962C8B-B14F-4D97-AF65-F5344CB8AC3E}">
        <p14:creationId xmlns:p14="http://schemas.microsoft.com/office/powerpoint/2010/main" val="420817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7818A-932C-ECCB-66B8-3B589796A1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9B79C0-AEEA-F427-02EC-5DC0CEEA15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62EF46-B790-2759-86C5-D7EB80A531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7A2A15-DAE5-F258-8D7F-B5FB853057AE}"/>
              </a:ext>
            </a:extLst>
          </p:cNvPr>
          <p:cNvSpPr>
            <a:spLocks noGrp="1"/>
          </p:cNvSpPr>
          <p:nvPr>
            <p:ph type="dt" sz="half" idx="10"/>
          </p:nvPr>
        </p:nvSpPr>
        <p:spPr/>
        <p:txBody>
          <a:bodyPr/>
          <a:lstStyle/>
          <a:p>
            <a:fld id="{8C32EA9A-7F42-4972-8457-B3889D9BB764}" type="datetimeFigureOut">
              <a:rPr lang="en-US" smtClean="0"/>
              <a:t>5/20/2026</a:t>
            </a:fld>
            <a:endParaRPr lang="en-US"/>
          </a:p>
        </p:txBody>
      </p:sp>
      <p:sp>
        <p:nvSpPr>
          <p:cNvPr id="6" name="Footer Placeholder 5">
            <a:extLst>
              <a:ext uri="{FF2B5EF4-FFF2-40B4-BE49-F238E27FC236}">
                <a16:creationId xmlns:a16="http://schemas.microsoft.com/office/drawing/2014/main" id="{1B6E626D-CF6B-FEEB-EA2B-AE7B8D5034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ECF15D-3898-56F0-C2FD-B3E742DB88C7}"/>
              </a:ext>
            </a:extLst>
          </p:cNvPr>
          <p:cNvSpPr>
            <a:spLocks noGrp="1"/>
          </p:cNvSpPr>
          <p:nvPr>
            <p:ph type="sldNum" sz="quarter" idx="12"/>
          </p:nvPr>
        </p:nvSpPr>
        <p:spPr/>
        <p:txBody>
          <a:bodyPr/>
          <a:lstStyle/>
          <a:p>
            <a:fld id="{13BAAE99-4E25-410A-9B4F-296EFDF8B5A1}" type="slidenum">
              <a:rPr lang="en-US" smtClean="0"/>
              <a:t>‹#›</a:t>
            </a:fld>
            <a:endParaRPr lang="en-US"/>
          </a:p>
        </p:txBody>
      </p:sp>
    </p:spTree>
    <p:extLst>
      <p:ext uri="{BB962C8B-B14F-4D97-AF65-F5344CB8AC3E}">
        <p14:creationId xmlns:p14="http://schemas.microsoft.com/office/powerpoint/2010/main" val="3489870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8B8FF-DF41-B595-D5D6-11EDDFDD7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40E82CF-D880-9022-6313-599237BB1F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FD6AE7-4392-C91B-424B-7EDCAE22AA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37D29F-E0B4-42B1-CDFE-F79BC4F121C4}"/>
              </a:ext>
            </a:extLst>
          </p:cNvPr>
          <p:cNvSpPr>
            <a:spLocks noGrp="1"/>
          </p:cNvSpPr>
          <p:nvPr>
            <p:ph type="dt" sz="half" idx="10"/>
          </p:nvPr>
        </p:nvSpPr>
        <p:spPr/>
        <p:txBody>
          <a:bodyPr/>
          <a:lstStyle/>
          <a:p>
            <a:fld id="{8C32EA9A-7F42-4972-8457-B3889D9BB764}" type="datetimeFigureOut">
              <a:rPr lang="en-US" smtClean="0"/>
              <a:t>5/20/2026</a:t>
            </a:fld>
            <a:endParaRPr lang="en-US"/>
          </a:p>
        </p:txBody>
      </p:sp>
      <p:sp>
        <p:nvSpPr>
          <p:cNvPr id="6" name="Footer Placeholder 5">
            <a:extLst>
              <a:ext uri="{FF2B5EF4-FFF2-40B4-BE49-F238E27FC236}">
                <a16:creationId xmlns:a16="http://schemas.microsoft.com/office/drawing/2014/main" id="{D26746FE-1332-D37F-7D77-035F1E7DEE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E25AE6-06EC-EEE6-81E5-8FBB23E501A9}"/>
              </a:ext>
            </a:extLst>
          </p:cNvPr>
          <p:cNvSpPr>
            <a:spLocks noGrp="1"/>
          </p:cNvSpPr>
          <p:nvPr>
            <p:ph type="sldNum" sz="quarter" idx="12"/>
          </p:nvPr>
        </p:nvSpPr>
        <p:spPr/>
        <p:txBody>
          <a:bodyPr/>
          <a:lstStyle/>
          <a:p>
            <a:fld id="{13BAAE99-4E25-410A-9B4F-296EFDF8B5A1}" type="slidenum">
              <a:rPr lang="en-US" smtClean="0"/>
              <a:t>‹#›</a:t>
            </a:fld>
            <a:endParaRPr lang="en-US"/>
          </a:p>
        </p:txBody>
      </p:sp>
    </p:spTree>
    <p:extLst>
      <p:ext uri="{BB962C8B-B14F-4D97-AF65-F5344CB8AC3E}">
        <p14:creationId xmlns:p14="http://schemas.microsoft.com/office/powerpoint/2010/main" val="3740519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8" Type="http://schemas.openxmlformats.org/officeDocument/2006/relationships/slideLayout" Target="../slideLayouts/slideLayout20.xml"/><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theme" Target="../theme/theme2.xml"/><Relationship Id="rId20" Type="http://schemas.openxmlformats.org/officeDocument/2006/relationships/slideLayout" Target="../slideLayouts/slideLayout32.xml"/><Relationship Id="rId41" Type="http://schemas.openxmlformats.org/officeDocument/2006/relationships/slideLayout" Target="../slideLayouts/slideLayout53.xml"/></Relationships>
</file>

<file path=ppt/slideMasters/_rels/slideMaster20.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slideLayout" Target="../slideLayouts/slideLayout180.xml"/><Relationship Id="rId7" Type="http://schemas.openxmlformats.org/officeDocument/2006/relationships/tags" Target="../tags/tag15.xml"/><Relationship Id="rId2" Type="http://schemas.openxmlformats.org/officeDocument/2006/relationships/slideLayout" Target="../slideLayouts/slideLayout170.xml"/><Relationship Id="rId1" Type="http://schemas.openxmlformats.org/officeDocument/2006/relationships/slideLayout" Target="../slideLayouts/slideLayout160.xml"/><Relationship Id="rId6" Type="http://schemas.openxmlformats.org/officeDocument/2006/relationships/theme" Target="../theme/theme20.xml"/><Relationship Id="rId5" Type="http://schemas.openxmlformats.org/officeDocument/2006/relationships/slideLayout" Target="../slideLayouts/slideLayout200.xml"/><Relationship Id="rId4" Type="http://schemas.openxmlformats.org/officeDocument/2006/relationships/slideLayout" Target="../slideLayouts/slideLayout190.xml"/><Relationship Id="rId9" Type="http://schemas.openxmlformats.org/officeDocument/2006/relationships/image" Target="../media/image36.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5" Type="http://schemas.openxmlformats.org/officeDocument/2006/relationships/slideLayout" Target="../slideLayouts/slideLayout62.xml"/><Relationship Id="rId4" Type="http://schemas.openxmlformats.org/officeDocument/2006/relationships/slideLayout" Target="../slideLayouts/slideLayout61.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67.xml"/><Relationship Id="rId1"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C04CD2-E397-F384-AE36-DCEC699700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B7E1D26-C69B-7F92-16AA-AB004F6250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29656B-2698-0BA9-8C6D-57D0A64C0D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C32EA9A-7F42-4972-8457-B3889D9BB764}" type="datetimeFigureOut">
              <a:rPr lang="en-US" smtClean="0"/>
              <a:t>5/20/2026</a:t>
            </a:fld>
            <a:endParaRPr lang="en-US"/>
          </a:p>
        </p:txBody>
      </p:sp>
      <p:sp>
        <p:nvSpPr>
          <p:cNvPr id="5" name="Footer Placeholder 4">
            <a:extLst>
              <a:ext uri="{FF2B5EF4-FFF2-40B4-BE49-F238E27FC236}">
                <a16:creationId xmlns:a16="http://schemas.microsoft.com/office/drawing/2014/main" id="{214D9268-E378-BD75-7953-01FA54FF42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E04201A-2DF6-B81D-233C-A1D1E07549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BAAE99-4E25-410A-9B4F-296EFDF8B5A1}" type="slidenum">
              <a:rPr lang="en-US" smtClean="0"/>
              <a:t>‹#›</a:t>
            </a:fld>
            <a:endParaRPr lang="en-US"/>
          </a:p>
        </p:txBody>
      </p:sp>
    </p:spTree>
    <p:extLst>
      <p:ext uri="{BB962C8B-B14F-4D97-AF65-F5344CB8AC3E}">
        <p14:creationId xmlns:p14="http://schemas.microsoft.com/office/powerpoint/2010/main" val="1282540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1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78F67F-4953-4937-B393-889106DBC906}"/>
              </a:ext>
            </a:extLst>
          </p:cNvPr>
          <p:cNvSpPr>
            <a:spLocks noGrp="1"/>
          </p:cNvSpPr>
          <p:nvPr>
            <p:ph type="body" idx="1"/>
          </p:nvPr>
        </p:nvSpPr>
        <p:spPr>
          <a:xfrm>
            <a:off x="565460" y="1371601"/>
            <a:ext cx="11357865" cy="4766863"/>
          </a:xfrm>
          <a:prstGeom prst="rect">
            <a:avLst/>
          </a:prstGeom>
          <a:ln>
            <a:noFill/>
          </a:ln>
        </p:spPr>
        <p:txBody>
          <a:bodyPr vert="horz" lIns="0" tIns="0" rIns="0" bIns="0" rtlCol="0">
            <a:noAutofit/>
          </a:bodyPr>
          <a:lstStyle/>
          <a:p>
            <a:pPr lvl="0"/>
            <a:r>
              <a:rPr lang="en-US"/>
              <a:t>First level (copy)</a:t>
            </a:r>
          </a:p>
          <a:p>
            <a:pPr lvl="1"/>
            <a:r>
              <a:rPr lang="en-US"/>
              <a:t>Second level (bullet)</a:t>
            </a:r>
          </a:p>
          <a:p>
            <a:pPr lvl="2"/>
            <a:r>
              <a:rPr lang="en-US"/>
              <a:t>Third level (bullet)</a:t>
            </a:r>
          </a:p>
          <a:p>
            <a:pPr lvl="3"/>
            <a:r>
              <a:rPr lang="en-US"/>
              <a:t>Fourth level (bullet)</a:t>
            </a:r>
          </a:p>
          <a:p>
            <a:pPr lvl="4"/>
            <a:r>
              <a:rPr lang="en-US"/>
              <a:t>Fifth level (bullet)</a:t>
            </a:r>
          </a:p>
          <a:p>
            <a:pPr lvl="5"/>
            <a:r>
              <a:rPr lang="en-US"/>
              <a:t>Sixth level (copy)</a:t>
            </a:r>
          </a:p>
          <a:p>
            <a:pPr lvl="6"/>
            <a:r>
              <a:rPr lang="en-US"/>
              <a:t>Seventh level (small copy)</a:t>
            </a:r>
          </a:p>
          <a:p>
            <a:pPr lvl="7"/>
            <a:r>
              <a:rPr lang="en-US"/>
              <a:t>EIGHT LEVEL (DESCRIPTOR)</a:t>
            </a:r>
          </a:p>
          <a:p>
            <a:pPr lvl="8"/>
            <a:r>
              <a:rPr lang="en-US"/>
              <a:t>Ninth level (footer)</a:t>
            </a:r>
          </a:p>
        </p:txBody>
      </p:sp>
      <p:sp>
        <p:nvSpPr>
          <p:cNvPr id="4" name="GTS_Purple">
            <a:extLst>
              <a:ext uri="{FF2B5EF4-FFF2-40B4-BE49-F238E27FC236}">
                <a16:creationId xmlns:a16="http://schemas.microsoft.com/office/drawing/2014/main" id="{43975608-6DA8-9707-7CBD-C871ED474F3A}"/>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A100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351" b="0" i="0" u="none" strike="noStrike" kern="1200" cap="none" spc="0" normalizeH="0" baseline="0" noProof="0">
              <a:ln>
                <a:noFill/>
              </a:ln>
              <a:solidFill>
                <a:srgbClr val="000000"/>
              </a:solidFill>
              <a:effectLst/>
              <a:uLnTx/>
              <a:uFillTx/>
              <a:latin typeface="Graphik Regular" panose="020B0503030202060203" pitchFamily="34" charset="77"/>
              <a:ea typeface="+mn-ea"/>
              <a:cs typeface="+mn-cs"/>
            </a:endParaRPr>
          </a:p>
        </p:txBody>
      </p:sp>
      <p:sp>
        <p:nvSpPr>
          <p:cNvPr id="5" name="Title Placeholder 4">
            <a:extLst>
              <a:ext uri="{FF2B5EF4-FFF2-40B4-BE49-F238E27FC236}">
                <a16:creationId xmlns:a16="http://schemas.microsoft.com/office/drawing/2014/main" id="{95B5BA0A-6380-B432-0EE0-7504D60BA826}"/>
              </a:ext>
            </a:extLst>
          </p:cNvPr>
          <p:cNvSpPr>
            <a:spLocks noGrp="1"/>
          </p:cNvSpPr>
          <p:nvPr>
            <p:ph type="title"/>
          </p:nvPr>
        </p:nvSpPr>
        <p:spPr>
          <a:xfrm>
            <a:off x="553175" y="372142"/>
            <a:ext cx="11087963" cy="569966"/>
          </a:xfrm>
          <a:prstGeom prst="rect">
            <a:avLst/>
          </a:prstGeom>
        </p:spPr>
        <p:txBody>
          <a:bodyPr vert="horz" lIns="0" tIns="0" rIns="0" bIns="0" rtlCol="0" anchor="t">
            <a:normAutofit/>
          </a:bodyPr>
          <a:lstStyle/>
          <a:p>
            <a:r>
              <a:rPr lang="en-US"/>
              <a:t>Click to edit Master title style</a:t>
            </a:r>
          </a:p>
        </p:txBody>
      </p:sp>
      <p:sp>
        <p:nvSpPr>
          <p:cNvPr id="6" name="copyright">
            <a:extLst>
              <a:ext uri="{FF2B5EF4-FFF2-40B4-BE49-F238E27FC236}">
                <a16:creationId xmlns:a16="http://schemas.microsoft.com/office/drawing/2014/main" id="{629CCFC9-1FB1-F158-EB78-7D38BC112304}"/>
              </a:ext>
            </a:extLst>
          </p:cNvPr>
          <p:cNvSpPr txBox="1"/>
          <p:nvPr userDrawn="1"/>
        </p:nvSpPr>
        <p:spPr>
          <a:xfrm>
            <a:off x="9031909" y="6427484"/>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kumimoji="0" lang="en-GB" sz="800" b="0" i="0" u="none" strike="noStrike" kern="1200" cap="none" spc="0" normalizeH="0" baseline="0" noProof="0">
                <a:ln>
                  <a:noFill/>
                </a:ln>
                <a:solidFill>
                  <a:srgbClr val="000000">
                    <a:alpha val="40000"/>
                  </a:srgbClr>
                </a:solidFill>
                <a:effectLst/>
                <a:uLnTx/>
                <a:uFillTx/>
                <a:latin typeface="Graphik Regular" panose="020B0503030202060203" pitchFamily="34" charset="77"/>
                <a:ea typeface="+mn-ea"/>
                <a:cs typeface="+mn-cs"/>
              </a:rPr>
              <a:t>Copyright © 2026 Accenture. All rights reserved.</a:t>
            </a:r>
            <a:endParaRPr kumimoji="0" lang="en-US" sz="1351" b="0" i="0" u="none" strike="noStrike" kern="1200" cap="none" spc="0" normalizeH="0" baseline="0" noProof="0">
              <a:ln>
                <a:noFill/>
              </a:ln>
              <a:solidFill>
                <a:srgbClr val="000000">
                  <a:alpha val="40000"/>
                </a:srgbClr>
              </a:solidFill>
              <a:effectLst/>
              <a:uLnTx/>
              <a:uFillTx/>
              <a:latin typeface="Graphik Regular" panose="020B0503030202060203" pitchFamily="34" charset="77"/>
              <a:ea typeface="+mn-ea"/>
              <a:cs typeface="+mn-cs"/>
            </a:endParaRPr>
          </a:p>
        </p:txBody>
      </p:sp>
      <p:sp>
        <p:nvSpPr>
          <p:cNvPr id="8" name="Slide Number Placeholder 7">
            <a:extLst>
              <a:ext uri="{FF2B5EF4-FFF2-40B4-BE49-F238E27FC236}">
                <a16:creationId xmlns:a16="http://schemas.microsoft.com/office/drawing/2014/main" id="{D2AE01CC-EA69-429A-ACF4-F7C26506C3C9}"/>
              </a:ext>
            </a:extLst>
          </p:cNvPr>
          <p:cNvSpPr>
            <a:spLocks noGrp="1"/>
          </p:cNvSpPr>
          <p:nvPr>
            <p:ph type="sldNum" sz="quarter" idx="4"/>
          </p:nvPr>
        </p:nvSpPr>
        <p:spPr>
          <a:xfrm>
            <a:off x="11586931" y="6371218"/>
            <a:ext cx="336394" cy="235642"/>
          </a:xfrm>
          <a:prstGeom prst="rect">
            <a:avLst/>
          </a:prstGeom>
        </p:spPr>
        <p:txBody>
          <a:bodyPr vert="horz" lIns="0" tIns="0" rIns="0" bIns="0" rtlCol="0" anchor="ctr"/>
          <a:lstStyle>
            <a:lvl1pPr algn="r">
              <a:defRPr sz="1050">
                <a:solidFill>
                  <a:schemeClr val="tx1"/>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BC803CF9-51E0-473D-817C-7916B98F9057}" type="slidenum">
              <a:rPr kumimoji="0" lang="en-US" sz="1050" b="0" i="0" u="none" strike="noStrike" kern="1200" cap="none" spc="0" normalizeH="0" baseline="0" noProof="0" smtClean="0">
                <a:ln>
                  <a:noFill/>
                </a:ln>
                <a:solidFill>
                  <a:srgbClr val="000000"/>
                </a:solidFill>
                <a:effectLst/>
                <a:uLnTx/>
                <a:uFillTx/>
                <a:latin typeface="Graphik Regular"/>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a:ln>
                <a:noFill/>
              </a:ln>
              <a:solidFill>
                <a:srgbClr val="000000"/>
              </a:solidFill>
              <a:effectLst/>
              <a:uLnTx/>
              <a:uFillTx/>
              <a:latin typeface="Graphik Regular"/>
              <a:ea typeface="+mn-ea"/>
              <a:cs typeface="+mn-cs"/>
            </a:endParaRPr>
          </a:p>
        </p:txBody>
      </p:sp>
    </p:spTree>
    <p:extLst>
      <p:ext uri="{BB962C8B-B14F-4D97-AF65-F5344CB8AC3E}">
        <p14:creationId xmlns:p14="http://schemas.microsoft.com/office/powerpoint/2010/main" val="37219227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9" r:id="rId38"/>
    <p:sldLayoutId id="2147483700" r:id="rId39"/>
    <p:sldLayoutId id="2147483701" r:id="rId40"/>
    <p:sldLayoutId id="2147483702" r:id="rId41"/>
    <p:sldLayoutId id="2147483703" r:id="rId42"/>
    <p:sldLayoutId id="2147483704" r:id="rId43"/>
    <p:sldLayoutId id="2147483705" r:id="rId44"/>
    <p:sldLayoutId id="2147483719" r:id="rId45"/>
  </p:sldLayoutIdLst>
  <p:hf hdr="0" ftr="0" dt="0"/>
  <p:txStyles>
    <p:titleStyle>
      <a:lvl1pPr algn="l" defTabSz="914377" rtl="0" eaLnBrk="1" latinLnBrk="0" hangingPunct="1">
        <a:lnSpc>
          <a:spcPct val="80000"/>
        </a:lnSpc>
        <a:spcBef>
          <a:spcPct val="0"/>
        </a:spcBef>
        <a:buNone/>
        <a:defRPr sz="2800" b="0" i="0" kern="1200">
          <a:solidFill>
            <a:schemeClr val="tx1"/>
          </a:solidFill>
          <a:latin typeface="+mj-lt"/>
          <a:ea typeface="+mj-ea"/>
          <a:cs typeface="+mj-cs"/>
        </a:defRPr>
      </a:lvl1pPr>
    </p:titleStyle>
    <p:bodyStyle>
      <a:lvl1pPr marL="0" indent="0" algn="l" defTabSz="228594" rtl="0" eaLnBrk="1" latinLnBrk="0" hangingPunct="1">
        <a:lnSpc>
          <a:spcPct val="100000"/>
        </a:lnSpc>
        <a:spcBef>
          <a:spcPts val="0"/>
        </a:spcBef>
        <a:spcAft>
          <a:spcPts val="1200"/>
        </a:spcAft>
        <a:buFont typeface="Arial" panose="020B0604020202020204" pitchFamily="34" charset="0"/>
        <a:buNone/>
        <a:defRPr sz="1400" b="0" kern="1200">
          <a:solidFill>
            <a:schemeClr val="tx1"/>
          </a:solidFill>
          <a:latin typeface="+mn-lt"/>
          <a:ea typeface="+mn-ea"/>
          <a:cs typeface="+mn-cs"/>
        </a:defRPr>
      </a:lvl1pPr>
      <a:lvl2pPr marL="228594" indent="-228594" algn="l" defTabSz="228594" rtl="0" eaLnBrk="1" latinLnBrk="0" hangingPunct="1">
        <a:lnSpc>
          <a:spcPct val="100000"/>
        </a:lnSpc>
        <a:spcBef>
          <a:spcPts val="0"/>
        </a:spcBef>
        <a:spcAft>
          <a:spcPts val="1200"/>
        </a:spcAft>
        <a:buClrTx/>
        <a:buFont typeface="Arial" panose="020B0604020202020204" pitchFamily="34" charset="0"/>
        <a:buChar char="•"/>
        <a:defRPr sz="1200" kern="1200">
          <a:solidFill>
            <a:schemeClr val="tx1"/>
          </a:solidFill>
          <a:latin typeface="+mn-lt"/>
          <a:ea typeface="+mn-ea"/>
          <a:cs typeface="+mn-cs"/>
        </a:defRPr>
      </a:lvl2pPr>
      <a:lvl3pPr marL="457189" indent="-228594" algn="l" defTabSz="228594" rtl="0" eaLnBrk="1" latinLnBrk="0" hangingPunct="1">
        <a:lnSpc>
          <a:spcPct val="100000"/>
        </a:lnSpc>
        <a:spcBef>
          <a:spcPts val="0"/>
        </a:spcBef>
        <a:spcAft>
          <a:spcPts val="1200"/>
        </a:spcAft>
        <a:buFont typeface="System Font"/>
        <a:buChar char="–"/>
        <a:defRPr sz="1200" kern="1200">
          <a:solidFill>
            <a:schemeClr val="tx1"/>
          </a:solidFill>
          <a:latin typeface="+mn-lt"/>
          <a:ea typeface="+mn-ea"/>
          <a:cs typeface="+mn-cs"/>
        </a:defRPr>
      </a:lvl3pPr>
      <a:lvl4pPr marL="685783" indent="-228594" algn="l" defTabSz="228594" rtl="0" eaLnBrk="1" latinLnBrk="0" hangingPunct="1">
        <a:lnSpc>
          <a:spcPct val="100000"/>
        </a:lnSpc>
        <a:spcBef>
          <a:spcPts val="0"/>
        </a:spcBef>
        <a:spcAft>
          <a:spcPts val="1200"/>
        </a:spcAft>
        <a:buFont typeface="Arial" panose="020B0604020202020204" pitchFamily="34" charset="0"/>
        <a:buChar char="•"/>
        <a:defRPr sz="1100" kern="1200">
          <a:solidFill>
            <a:schemeClr val="tx1"/>
          </a:solidFill>
          <a:latin typeface="+mn-lt"/>
          <a:ea typeface="+mn-ea"/>
          <a:cs typeface="+mn-cs"/>
        </a:defRPr>
      </a:lvl4pPr>
      <a:lvl5pPr marL="914377" indent="-228594" algn="l" defTabSz="228594" rtl="0" eaLnBrk="1" latinLnBrk="0" hangingPunct="1">
        <a:lnSpc>
          <a:spcPct val="100000"/>
        </a:lnSpc>
        <a:spcBef>
          <a:spcPts val="0"/>
        </a:spcBef>
        <a:spcAft>
          <a:spcPts val="1200"/>
        </a:spcAft>
        <a:buFont typeface="System Font"/>
        <a:buChar char="–"/>
        <a:defRPr sz="1100" kern="1200">
          <a:solidFill>
            <a:schemeClr val="tx1"/>
          </a:solidFill>
          <a:latin typeface="+mn-lt"/>
          <a:ea typeface="+mn-ea"/>
          <a:cs typeface="+mn-cs"/>
        </a:defRPr>
      </a:lvl5pPr>
      <a:lvl6pPr marL="11113" indent="0" algn="l" defTabSz="228594" rtl="0" eaLnBrk="1" latinLnBrk="0" hangingPunct="1">
        <a:lnSpc>
          <a:spcPct val="90000"/>
        </a:lnSpc>
        <a:spcBef>
          <a:spcPts val="0"/>
        </a:spcBef>
        <a:spcAft>
          <a:spcPts val="1200"/>
        </a:spcAft>
        <a:buFont typeface="Graphik" panose="020B0503030202060203" pitchFamily="34" charset="0"/>
        <a:buNone/>
        <a:tabLst/>
        <a:defRPr sz="1200" kern="1200">
          <a:solidFill>
            <a:schemeClr val="tx1"/>
          </a:solidFill>
          <a:latin typeface="+mn-lt"/>
          <a:ea typeface="+mn-ea"/>
          <a:cs typeface="+mn-cs"/>
        </a:defRPr>
      </a:lvl6pPr>
      <a:lvl7pPr marL="0" indent="0" algn="l" defTabSz="228594" rtl="0" eaLnBrk="1" latinLnBrk="0" hangingPunct="1">
        <a:lnSpc>
          <a:spcPct val="90000"/>
        </a:lnSpc>
        <a:spcBef>
          <a:spcPts val="0"/>
        </a:spcBef>
        <a:spcAft>
          <a:spcPts val="1200"/>
        </a:spcAft>
        <a:buFont typeface="Arial" panose="020B0604020202020204" pitchFamily="34" charset="0"/>
        <a:buNone/>
        <a:defRPr sz="1100" kern="1200">
          <a:solidFill>
            <a:schemeClr val="tx1"/>
          </a:solidFill>
          <a:latin typeface="+mn-lt"/>
          <a:ea typeface="+mn-ea"/>
          <a:cs typeface="+mn-cs"/>
        </a:defRPr>
      </a:lvl7pPr>
      <a:lvl8pPr marL="0" indent="0" algn="l" defTabSz="228594" rtl="0" eaLnBrk="1" latinLnBrk="0" hangingPunct="1">
        <a:lnSpc>
          <a:spcPct val="90000"/>
        </a:lnSpc>
        <a:spcBef>
          <a:spcPts val="0"/>
        </a:spcBef>
        <a:spcAft>
          <a:spcPts val="1200"/>
        </a:spcAft>
        <a:buFont typeface="Arial" panose="020B0604020202020204" pitchFamily="34" charset="0"/>
        <a:buNone/>
        <a:defRPr sz="900" b="1" kern="1200">
          <a:solidFill>
            <a:schemeClr val="tx1"/>
          </a:solidFill>
          <a:latin typeface="+mn-lt"/>
          <a:ea typeface="+mn-ea"/>
          <a:cs typeface="+mn-cs"/>
        </a:defRPr>
      </a:lvl8pPr>
      <a:lvl9pPr marL="0" indent="0" algn="l" defTabSz="228594" rtl="0" eaLnBrk="1" latinLnBrk="0" hangingPunct="1">
        <a:lnSpc>
          <a:spcPct val="90000"/>
        </a:lnSpc>
        <a:spcBef>
          <a:spcPts val="0"/>
        </a:spcBef>
        <a:spcAft>
          <a:spcPts val="1200"/>
        </a:spcAft>
        <a:buFont typeface="Arial" panose="020B0604020202020204" pitchFamily="34" charset="0"/>
        <a:buNone/>
        <a:defRPr sz="700" kern="120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5ACBF0"/>
          </p15:clr>
        </p15:guide>
        <p15:guide id="8" pos="347">
          <p15:clr>
            <a:srgbClr val="9FCC3B"/>
          </p15:clr>
        </p15:guide>
        <p15:guide id="9" pos="733">
          <p15:clr>
            <a:srgbClr val="C35EA4"/>
          </p15:clr>
        </p15:guide>
        <p15:guide id="10" pos="7514">
          <p15:clr>
            <a:srgbClr val="5ACBF0"/>
          </p15:clr>
        </p15:guide>
        <p15:guide id="11" pos="166">
          <p15:clr>
            <a:srgbClr val="5ACBF0"/>
          </p15:clr>
        </p15:guide>
        <p15:guide id="12" orient="horz" pos="4156">
          <p15:clr>
            <a:srgbClr val="5ACBF0"/>
          </p15:clr>
        </p15:guide>
        <p15:guide id="13" pos="7333">
          <p15:clr>
            <a:srgbClr val="9FCC3B"/>
          </p15:clr>
        </p15:guide>
        <p15:guide id="14" orient="horz" pos="346">
          <p15:clr>
            <a:srgbClr val="9FCC3B"/>
          </p15:clr>
        </p15:guide>
        <p15:guide id="15" orient="horz" pos="3974">
          <p15:clr>
            <a:srgbClr val="9FCC3B"/>
          </p15:clr>
        </p15:guide>
        <p15:guide id="16" orient="horz" pos="845">
          <p15:clr>
            <a:srgbClr val="A4A3A4"/>
          </p15:clr>
        </p15:guide>
        <p15:guide id="17" orient="horz" pos="3861">
          <p15:clr>
            <a:srgbClr val="A4A3A4"/>
          </p15:clr>
        </p15:guide>
        <p15:guide id="18" pos="6924">
          <p15:clr>
            <a:srgbClr val="C35EA4"/>
          </p15:clr>
        </p15:guide>
        <p15:guide id="19" orient="horz" pos="1162">
          <p15:clr>
            <a:srgbClr val="FDE53C"/>
          </p15:clr>
        </p15:guide>
        <p15:guide id="20" pos="7015">
          <p15:clr>
            <a:srgbClr val="F26B43"/>
          </p15:clr>
        </p15:guide>
        <p15:guide id="21" pos="665">
          <p15:clr>
            <a:srgbClr val="F26B43"/>
          </p15:clr>
        </p15:guide>
      </p15:sldGuideLst>
    </p:ext>
  </p:extLst>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606476A5-B62A-E0C6-274B-7014AC3B2E49}"/>
              </a:ext>
            </a:extLst>
          </p:cNvPr>
          <p:cNvGraphicFramePr>
            <a:graphicFrameLocks noChangeAspect="1"/>
          </p:cNvGraphicFramePr>
          <p:nvPr userDrawn="1">
            <p:custDataLst>
              <p:tags r:id="rId7"/>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8" imgW="395" imgH="394" progId="TCLayout.ActiveDocument.1">
                  <p:embed/>
                </p:oleObj>
              </mc:Choice>
              <mc:Fallback>
                <p:oleObj name="think-cell Slide" r:id="rId8" imgW="395" imgH="394" progId="TCLayout.ActiveDocument.1">
                  <p:embed/>
                  <p:pic>
                    <p:nvPicPr>
                      <p:cNvPr id="6" name="think-cell data - do not delete" hidden="1">
                        <a:extLst>
                          <a:ext uri="{FF2B5EF4-FFF2-40B4-BE49-F238E27FC236}">
                            <a16:creationId xmlns:a16="http://schemas.microsoft.com/office/drawing/2014/main" id="{606476A5-B62A-E0C6-274B-7014AC3B2E49}"/>
                          </a:ext>
                        </a:extLst>
                      </p:cNvPr>
                      <p:cNvPicPr/>
                      <p:nvPr/>
                    </p:nvPicPr>
                    <p:blipFill>
                      <a:blip r:embed="rId9"/>
                      <a:stretch>
                        <a:fillRect/>
                      </a:stretch>
                    </p:blipFill>
                    <p:spPr>
                      <a:xfrm>
                        <a:off x="1588" y="1588"/>
                        <a:ext cx="1588" cy="1588"/>
                      </a:xfrm>
                      <a:prstGeom prst="rect">
                        <a:avLst/>
                      </a:prstGeom>
                    </p:spPr>
                  </p:pic>
                </p:oleObj>
              </mc:Fallback>
            </mc:AlternateContent>
          </a:graphicData>
        </a:graphic>
      </p:graphicFrame>
      <p:sp>
        <p:nvSpPr>
          <p:cNvPr id="25" name="copyright">
            <a:extLst>
              <a:ext uri="{FF2B5EF4-FFF2-40B4-BE49-F238E27FC236}">
                <a16:creationId xmlns:a16="http://schemas.microsoft.com/office/drawing/2014/main" id="{8DEAF7F0-ADBE-DA4B-80DE-727BD0E615AA}"/>
              </a:ext>
            </a:extLst>
          </p:cNvPr>
          <p:cNvSpPr txBox="1"/>
          <p:nvPr/>
        </p:nvSpPr>
        <p:spPr>
          <a:xfrm>
            <a:off x="9031909" y="6429853"/>
            <a:ext cx="2398092"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r>
              <a:rPr lang="en-GB" sz="800">
                <a:solidFill>
                  <a:schemeClr val="tx1">
                    <a:lumMod val="50000"/>
                    <a:lumOff val="50000"/>
                    <a:alpha val="75000"/>
                  </a:schemeClr>
                </a:solidFill>
                <a:latin typeface="Graphik" panose="020B0503030202060203" pitchFamily="34" charset="77"/>
              </a:rPr>
              <a:t>Copyright © 2025 Accenture. All rights reserved.</a:t>
            </a:r>
            <a:endParaRPr lang="en-US" sz="1351" noProof="0">
              <a:solidFill>
                <a:schemeClr val="tx1">
                  <a:lumMod val="50000"/>
                  <a:lumOff val="50000"/>
                  <a:alpha val="75000"/>
                </a:schemeClr>
              </a:solidFill>
              <a:latin typeface="Graphik" panose="020B0503030202060203" pitchFamily="34" charset="77"/>
            </a:endParaRPr>
          </a:p>
        </p:txBody>
      </p:sp>
      <p:sp>
        <p:nvSpPr>
          <p:cNvPr id="26" name="slide number automatic">
            <a:extLst>
              <a:ext uri="{FF2B5EF4-FFF2-40B4-BE49-F238E27FC236}">
                <a16:creationId xmlns:a16="http://schemas.microsoft.com/office/drawing/2014/main" id="{A54DE5B9-F305-CC4E-9A6A-0DC78956D275}"/>
              </a:ext>
            </a:extLst>
          </p:cNvPr>
          <p:cNvSpPr txBox="1"/>
          <p:nvPr/>
        </p:nvSpPr>
        <p:spPr>
          <a:xfrm>
            <a:off x="11685965" y="6429853"/>
            <a:ext cx="125035" cy="123111"/>
          </a:xfrm>
          <a:prstGeom prst="rect">
            <a:avLst/>
          </a:prstGeom>
          <a:noFill/>
        </p:spPr>
        <p:txBody>
          <a:bodyPr wrap="none" lIns="0" tIns="0" rIns="0" bIns="0" rtlCol="0" anchor="ctr">
            <a:spAutoFit/>
          </a:bodyPr>
          <a:lstStyle/>
          <a:p>
            <a:pPr marL="0" marR="0" lvl="0" indent="0" algn="r" defTabSz="228594" rtl="0" eaLnBrk="1" fontAlgn="auto" latinLnBrk="0" hangingPunct="1">
              <a:lnSpc>
                <a:spcPct val="100000"/>
              </a:lnSpc>
              <a:spcBef>
                <a:spcPts val="0"/>
              </a:spcBef>
              <a:spcAft>
                <a:spcPts val="1200"/>
              </a:spcAft>
              <a:buClrTx/>
              <a:buSzTx/>
              <a:buFontTx/>
              <a:buNone/>
              <a:tabLst/>
              <a:defRPr/>
            </a:pPr>
            <a:fld id="{8A1971D9-5B62-3C46-9EC9-FDAAB88557B2}" type="slidenum">
              <a:rPr lang="en-GB" sz="800" smtClean="0">
                <a:solidFill>
                  <a:schemeClr val="tx1">
                    <a:lumMod val="50000"/>
                    <a:lumOff val="50000"/>
                    <a:alpha val="75000"/>
                  </a:schemeClr>
                </a:solidFill>
                <a:latin typeface="+mj-lt"/>
              </a:rPr>
              <a:pPr marL="0" marR="0" lvl="0" indent="0" algn="r" defTabSz="228594" rtl="0" eaLnBrk="1" fontAlgn="auto" latinLnBrk="0" hangingPunct="1">
                <a:lnSpc>
                  <a:spcPct val="100000"/>
                </a:lnSpc>
                <a:spcBef>
                  <a:spcPts val="0"/>
                </a:spcBef>
                <a:spcAft>
                  <a:spcPts val="1200"/>
                </a:spcAft>
                <a:buClrTx/>
                <a:buSzTx/>
                <a:buFontTx/>
                <a:buNone/>
                <a:tabLst/>
                <a:defRPr/>
              </a:pPr>
              <a:t>‹#›</a:t>
            </a:fld>
            <a:endParaRPr lang="en-US" sz="1351" noProof="0">
              <a:solidFill>
                <a:schemeClr val="tx1">
                  <a:lumMod val="50000"/>
                  <a:lumOff val="50000"/>
                  <a:alpha val="75000"/>
                </a:schemeClr>
              </a:solidFill>
              <a:latin typeface="+mj-lt"/>
            </a:endParaRPr>
          </a:p>
        </p:txBody>
      </p:sp>
      <p:sp>
        <p:nvSpPr>
          <p:cNvPr id="2" name="Title Placeholder 1">
            <a:extLst>
              <a:ext uri="{FF2B5EF4-FFF2-40B4-BE49-F238E27FC236}">
                <a16:creationId xmlns:a16="http://schemas.microsoft.com/office/drawing/2014/main" id="{567A189F-CDB6-4881-855E-11E780CE46B1}"/>
              </a:ext>
            </a:extLst>
          </p:cNvPr>
          <p:cNvSpPr>
            <a:spLocks noGrp="1"/>
          </p:cNvSpPr>
          <p:nvPr>
            <p:ph type="title"/>
          </p:nvPr>
        </p:nvSpPr>
        <p:spPr>
          <a:xfrm>
            <a:off x="565460" y="558086"/>
            <a:ext cx="11357865" cy="393954"/>
          </a:xfrm>
          <a:prstGeom prst="rect">
            <a:avLst/>
          </a:prstGeom>
        </p:spPr>
        <p:txBody>
          <a:bodyPr vert="horz" wrap="square" lIns="0" tIns="0" rIns="0" bIns="0" rtlCol="0" anchor="t">
            <a:spAutoFit/>
          </a:bodyPr>
          <a:lstStyle/>
          <a:p>
            <a:r>
              <a:rPr lang="en-US" b="1" i="0">
                <a:latin typeface="Graphik Semibold" panose="020B0503030202060203" pitchFamily="34" charset="77"/>
              </a:rPr>
              <a:t>Place headline here in </a:t>
            </a:r>
            <a:r>
              <a:rPr lang="en-US" b="1" i="0" err="1">
                <a:latin typeface="Graphik Semibold" panose="020B0503030202060203" pitchFamily="34" charset="77"/>
              </a:rPr>
              <a:t>Graphik</a:t>
            </a:r>
            <a:r>
              <a:rPr lang="en-US" b="1" i="0">
                <a:latin typeface="Graphik Semibold" panose="020B0503030202060203" pitchFamily="34" charset="77"/>
              </a:rPr>
              <a:t> Semibold</a:t>
            </a:r>
            <a:endParaRPr lang="en-US"/>
          </a:p>
        </p:txBody>
      </p:sp>
      <p:sp>
        <p:nvSpPr>
          <p:cNvPr id="3" name="Text Placeholder 2">
            <a:extLst>
              <a:ext uri="{FF2B5EF4-FFF2-40B4-BE49-F238E27FC236}">
                <a16:creationId xmlns:a16="http://schemas.microsoft.com/office/drawing/2014/main" id="{6D78F67F-4953-4937-B393-889106DBC906}"/>
              </a:ext>
            </a:extLst>
          </p:cNvPr>
          <p:cNvSpPr>
            <a:spLocks noGrp="1"/>
          </p:cNvSpPr>
          <p:nvPr>
            <p:ph type="body" idx="1"/>
          </p:nvPr>
        </p:nvSpPr>
        <p:spPr>
          <a:xfrm>
            <a:off x="565460" y="1371601"/>
            <a:ext cx="11357865" cy="4766863"/>
          </a:xfrm>
          <a:prstGeom prst="rect">
            <a:avLst/>
          </a:prstGeom>
          <a:ln>
            <a:noFill/>
          </a:ln>
        </p:spPr>
        <p:txBody>
          <a:bodyPr vert="horz" lIns="0" tIns="0" rIns="0" bIns="0" rtlCol="0">
            <a:noAutofit/>
          </a:bodyPr>
          <a:lstStyle/>
          <a:p>
            <a:pPr lvl="0"/>
            <a:r>
              <a:rPr lang="en-US"/>
              <a:t>First level (copy)</a:t>
            </a:r>
          </a:p>
          <a:p>
            <a:pPr lvl="1"/>
            <a:r>
              <a:rPr lang="en-US"/>
              <a:t>Second level (bullet)</a:t>
            </a:r>
          </a:p>
          <a:p>
            <a:pPr lvl="2"/>
            <a:r>
              <a:rPr lang="en-US"/>
              <a:t>Third level (bullet)</a:t>
            </a:r>
          </a:p>
          <a:p>
            <a:pPr lvl="3"/>
            <a:r>
              <a:rPr lang="en-US"/>
              <a:t>Fourth level (bullet)</a:t>
            </a:r>
          </a:p>
          <a:p>
            <a:pPr lvl="4"/>
            <a:r>
              <a:rPr lang="en-US"/>
              <a:t>Fifth level (bullet)</a:t>
            </a:r>
          </a:p>
          <a:p>
            <a:pPr lvl="5"/>
            <a:r>
              <a:rPr lang="en-US"/>
              <a:t>Sixth level (copy)</a:t>
            </a:r>
          </a:p>
          <a:p>
            <a:pPr lvl="6"/>
            <a:r>
              <a:rPr lang="en-US"/>
              <a:t>Seventh level (small copy)</a:t>
            </a:r>
          </a:p>
          <a:p>
            <a:pPr lvl="7"/>
            <a:r>
              <a:rPr lang="en-US"/>
              <a:t>EIGHT LEVEL (DESCRIPTOR)</a:t>
            </a:r>
          </a:p>
          <a:p>
            <a:pPr lvl="8"/>
            <a:r>
              <a:rPr lang="en-US"/>
              <a:t>Ninth level (footer)</a:t>
            </a:r>
          </a:p>
        </p:txBody>
      </p:sp>
      <p:sp>
        <p:nvSpPr>
          <p:cNvPr id="4" name="GTS_Purple">
            <a:extLst>
              <a:ext uri="{FF2B5EF4-FFF2-40B4-BE49-F238E27FC236}">
                <a16:creationId xmlns:a16="http://schemas.microsoft.com/office/drawing/2014/main" id="{43975608-6DA8-9707-7CBD-C871ED474F3A}"/>
              </a:ext>
              <a:ext uri="{C183D7F6-B498-43B3-948B-1728B52AA6E4}">
                <adec:decorative xmlns:adec="http://schemas.microsoft.com/office/drawing/2017/decorative" val="1"/>
              </a:ext>
            </a:extLst>
          </p:cNvPr>
          <p:cNvSpPr>
            <a:spLocks noChangeAspect="1"/>
          </p:cNvSpPr>
          <p:nvPr userDrawn="1"/>
        </p:nvSpPr>
        <p:spPr bwMode="auto">
          <a:xfrm>
            <a:off x="553175" y="6390824"/>
            <a:ext cx="183203"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A100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351" b="0" i="0">
              <a:latin typeface="Graphik" panose="020B0503030202060203" pitchFamily="34" charset="77"/>
            </a:endParaRPr>
          </a:p>
        </p:txBody>
      </p:sp>
      <p:sp>
        <p:nvSpPr>
          <p:cNvPr id="5" name="TextBox 4">
            <a:extLst>
              <a:ext uri="{FF2B5EF4-FFF2-40B4-BE49-F238E27FC236}">
                <a16:creationId xmlns:a16="http://schemas.microsoft.com/office/drawing/2014/main" id="{FCA53107-6821-100C-FB17-8223F8BC5884}"/>
              </a:ext>
            </a:extLst>
          </p:cNvPr>
          <p:cNvSpPr txBox="1"/>
          <p:nvPr userDrawn="1">
            <p:extLst>
              <p:ext uri="{1162E1C5-73C7-4A58-AE30-91384D911F3F}">
                <p184:classification xmlns:p184="http://schemas.microsoft.com/office/powerpoint/2018/4/main" val="hdr"/>
              </p:ext>
            </p:extLst>
          </p:nvPr>
        </p:nvSpPr>
        <p:spPr>
          <a:xfrm>
            <a:off x="4409250" y="63500"/>
            <a:ext cx="3405187" cy="153888"/>
          </a:xfrm>
          <a:prstGeom prst="rect">
            <a:avLst/>
          </a:prstGeom>
        </p:spPr>
        <p:txBody>
          <a:bodyPr horzOverflow="overflow" lIns="0" tIns="0" rIns="0" bIns="0">
            <a:spAutoFit/>
          </a:bodyPr>
          <a:lstStyle/>
          <a:p>
            <a:pPr algn="l"/>
            <a:r>
              <a:rPr lang="en-US" sz="1000" b="0" i="0">
                <a:solidFill>
                  <a:srgbClr val="000000"/>
                </a:solidFill>
                <a:latin typeface="Graphik Light" panose="020B0403030202060203" pitchFamily="34" charset="77"/>
                <a:ea typeface="Calibri" panose="020F0502020204030204" pitchFamily="34" charset="0"/>
                <a:cs typeface="Calibri" panose="020F0502020204030204" pitchFamily="34" charset="0"/>
              </a:rPr>
              <a:t>***Material, Non-Public - Not To Be Distributed Further***</a:t>
            </a:r>
          </a:p>
        </p:txBody>
      </p:sp>
    </p:spTree>
    <p:extLst>
      <p:ext uri="{BB962C8B-B14F-4D97-AF65-F5344CB8AC3E}">
        <p14:creationId xmlns:p14="http://schemas.microsoft.com/office/powerpoint/2010/main" val="3920595543"/>
      </p:ext>
    </p:extLst>
  </p:cSld>
  <p:clrMap bg1="lt1" tx1="dk1" bg2="lt2" tx2="dk2" accent1="accent1" accent2="accent2" accent3="accent3" accent4="accent4" accent5="accent5" accent6="accent6" hlink="hlink" folHlink="folHlink"/>
  <p:sldLayoutIdLst>
    <p:sldLayoutId id="2147483666" r:id="rId1"/>
    <p:sldLayoutId id="2147483673" r:id="rId2"/>
    <p:sldLayoutId id="2147483674" r:id="rId3"/>
    <p:sldLayoutId id="2147483675" r:id="rId4"/>
    <p:sldLayoutId id="2147483678" r:id="rId5"/>
  </p:sldLayoutIdLst>
  <p:hf sldNum="0" hdr="0" ftr="0" dt="0"/>
  <p:txStyles>
    <p:titleStyle>
      <a:lvl1pPr algn="l" defTabSz="914377" rtl="0" eaLnBrk="1" latinLnBrk="0" hangingPunct="1">
        <a:lnSpc>
          <a:spcPct val="80000"/>
        </a:lnSpc>
        <a:spcBef>
          <a:spcPct val="0"/>
        </a:spcBef>
        <a:buNone/>
        <a:defRPr sz="3200" b="0" i="0" kern="1200">
          <a:solidFill>
            <a:schemeClr val="tx1"/>
          </a:solidFill>
          <a:latin typeface="Graphik Semibold" panose="020B0503030202060203" pitchFamily="34" charset="77"/>
          <a:ea typeface="+mj-ea"/>
          <a:cs typeface="+mj-cs"/>
        </a:defRPr>
      </a:lvl1pPr>
    </p:titleStyle>
    <p:bodyStyle>
      <a:lvl1pPr marL="0" indent="0" algn="l" defTabSz="228594" rtl="0" eaLnBrk="1" latinLnBrk="0" hangingPunct="1">
        <a:lnSpc>
          <a:spcPct val="100000"/>
        </a:lnSpc>
        <a:spcBef>
          <a:spcPts val="0"/>
        </a:spcBef>
        <a:spcAft>
          <a:spcPts val="1200"/>
        </a:spcAft>
        <a:buFont typeface="Arial" panose="020B0604020202020204" pitchFamily="34" charset="0"/>
        <a:buNone/>
        <a:defRPr sz="1400" b="0" kern="1200">
          <a:solidFill>
            <a:schemeClr val="tx1"/>
          </a:solidFill>
          <a:latin typeface="+mn-lt"/>
          <a:ea typeface="+mn-ea"/>
          <a:cs typeface="+mn-cs"/>
        </a:defRPr>
      </a:lvl1pPr>
      <a:lvl2pPr marL="228594" indent="-228594" algn="l" defTabSz="228594" rtl="0" eaLnBrk="1" latinLnBrk="0" hangingPunct="1">
        <a:lnSpc>
          <a:spcPct val="100000"/>
        </a:lnSpc>
        <a:spcBef>
          <a:spcPts val="0"/>
        </a:spcBef>
        <a:spcAft>
          <a:spcPts val="1200"/>
        </a:spcAft>
        <a:buClrTx/>
        <a:buFont typeface="Arial" panose="020B0604020202020204" pitchFamily="34" charset="0"/>
        <a:buChar char="•"/>
        <a:defRPr sz="1200" kern="1200">
          <a:solidFill>
            <a:schemeClr val="tx1"/>
          </a:solidFill>
          <a:latin typeface="+mn-lt"/>
          <a:ea typeface="+mn-ea"/>
          <a:cs typeface="+mn-cs"/>
        </a:defRPr>
      </a:lvl2pPr>
      <a:lvl3pPr marL="457189" indent="-228594" algn="l" defTabSz="228594" rtl="0" eaLnBrk="1" latinLnBrk="0" hangingPunct="1">
        <a:lnSpc>
          <a:spcPct val="100000"/>
        </a:lnSpc>
        <a:spcBef>
          <a:spcPts val="0"/>
        </a:spcBef>
        <a:spcAft>
          <a:spcPts val="1200"/>
        </a:spcAft>
        <a:buFont typeface="System Font"/>
        <a:buChar char="–"/>
        <a:defRPr sz="1200" kern="1200">
          <a:solidFill>
            <a:schemeClr val="tx1"/>
          </a:solidFill>
          <a:latin typeface="+mn-lt"/>
          <a:ea typeface="+mn-ea"/>
          <a:cs typeface="+mn-cs"/>
        </a:defRPr>
      </a:lvl3pPr>
      <a:lvl4pPr marL="685783" indent="-228594" algn="l" defTabSz="228594" rtl="0" eaLnBrk="1" latinLnBrk="0" hangingPunct="1">
        <a:lnSpc>
          <a:spcPct val="100000"/>
        </a:lnSpc>
        <a:spcBef>
          <a:spcPts val="0"/>
        </a:spcBef>
        <a:spcAft>
          <a:spcPts val="1200"/>
        </a:spcAft>
        <a:buFont typeface="Arial" panose="020B0604020202020204" pitchFamily="34" charset="0"/>
        <a:buChar char="•"/>
        <a:defRPr sz="1100" kern="1200">
          <a:solidFill>
            <a:schemeClr val="tx1"/>
          </a:solidFill>
          <a:latin typeface="+mn-lt"/>
          <a:ea typeface="+mn-ea"/>
          <a:cs typeface="+mn-cs"/>
        </a:defRPr>
      </a:lvl4pPr>
      <a:lvl5pPr marL="914377" indent="-228594" algn="l" defTabSz="228594" rtl="0" eaLnBrk="1" latinLnBrk="0" hangingPunct="1">
        <a:lnSpc>
          <a:spcPct val="100000"/>
        </a:lnSpc>
        <a:spcBef>
          <a:spcPts val="0"/>
        </a:spcBef>
        <a:spcAft>
          <a:spcPts val="1200"/>
        </a:spcAft>
        <a:buFont typeface="System Font"/>
        <a:buChar char="–"/>
        <a:defRPr sz="1100" kern="1200">
          <a:solidFill>
            <a:schemeClr val="tx1"/>
          </a:solidFill>
          <a:latin typeface="+mn-lt"/>
          <a:ea typeface="+mn-ea"/>
          <a:cs typeface="+mn-cs"/>
        </a:defRPr>
      </a:lvl5pPr>
      <a:lvl6pPr marL="11113" indent="0" algn="l" defTabSz="228594" rtl="0" eaLnBrk="1" latinLnBrk="0" hangingPunct="1">
        <a:lnSpc>
          <a:spcPct val="90000"/>
        </a:lnSpc>
        <a:spcBef>
          <a:spcPts val="0"/>
        </a:spcBef>
        <a:spcAft>
          <a:spcPts val="1200"/>
        </a:spcAft>
        <a:buFont typeface="Graphik" panose="020B0503030202060203" pitchFamily="34" charset="0"/>
        <a:buNone/>
        <a:tabLst/>
        <a:defRPr sz="1200" kern="1200">
          <a:solidFill>
            <a:schemeClr val="tx1"/>
          </a:solidFill>
          <a:latin typeface="+mn-lt"/>
          <a:ea typeface="+mn-ea"/>
          <a:cs typeface="+mn-cs"/>
        </a:defRPr>
      </a:lvl6pPr>
      <a:lvl7pPr marL="0" indent="0" algn="l" defTabSz="228594" rtl="0" eaLnBrk="1" latinLnBrk="0" hangingPunct="1">
        <a:lnSpc>
          <a:spcPct val="90000"/>
        </a:lnSpc>
        <a:spcBef>
          <a:spcPts val="0"/>
        </a:spcBef>
        <a:spcAft>
          <a:spcPts val="1200"/>
        </a:spcAft>
        <a:buFont typeface="Arial" panose="020B0604020202020204" pitchFamily="34" charset="0"/>
        <a:buNone/>
        <a:defRPr sz="1100" kern="1200">
          <a:solidFill>
            <a:schemeClr val="tx1"/>
          </a:solidFill>
          <a:latin typeface="+mn-lt"/>
          <a:ea typeface="+mn-ea"/>
          <a:cs typeface="+mn-cs"/>
        </a:defRPr>
      </a:lvl7pPr>
      <a:lvl8pPr marL="0" indent="0" algn="l" defTabSz="228594" rtl="0" eaLnBrk="1" latinLnBrk="0" hangingPunct="1">
        <a:lnSpc>
          <a:spcPct val="90000"/>
        </a:lnSpc>
        <a:spcBef>
          <a:spcPts val="0"/>
        </a:spcBef>
        <a:spcAft>
          <a:spcPts val="1200"/>
        </a:spcAft>
        <a:buFont typeface="Arial" panose="020B0604020202020204" pitchFamily="34" charset="0"/>
        <a:buNone/>
        <a:defRPr sz="900" b="1" kern="1200">
          <a:solidFill>
            <a:schemeClr val="tx1"/>
          </a:solidFill>
          <a:latin typeface="+mn-lt"/>
          <a:ea typeface="+mn-ea"/>
          <a:cs typeface="+mn-cs"/>
        </a:defRPr>
      </a:lvl8pPr>
      <a:lvl9pPr marL="0" indent="0" algn="l" defTabSz="228594" rtl="0" eaLnBrk="1" latinLnBrk="0" hangingPunct="1">
        <a:lnSpc>
          <a:spcPct val="90000"/>
        </a:lnSpc>
        <a:spcBef>
          <a:spcPts val="0"/>
        </a:spcBef>
        <a:spcAft>
          <a:spcPts val="1200"/>
        </a:spcAft>
        <a:buFont typeface="Arial" panose="020B0604020202020204" pitchFamily="34" charset="0"/>
        <a:buNone/>
        <a:defRPr sz="700" kern="120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5ACBF0"/>
          </p15:clr>
        </p15:guide>
        <p15:guide id="8" pos="347">
          <p15:clr>
            <a:srgbClr val="9FCC3B"/>
          </p15:clr>
        </p15:guide>
        <p15:guide id="9" pos="733">
          <p15:clr>
            <a:srgbClr val="C35EA4"/>
          </p15:clr>
        </p15:guide>
        <p15:guide id="10" pos="7514">
          <p15:clr>
            <a:srgbClr val="5ACBF0"/>
          </p15:clr>
        </p15:guide>
        <p15:guide id="11" pos="166">
          <p15:clr>
            <a:srgbClr val="5ACBF0"/>
          </p15:clr>
        </p15:guide>
        <p15:guide id="12" orient="horz" pos="4156">
          <p15:clr>
            <a:srgbClr val="5ACBF0"/>
          </p15:clr>
        </p15:guide>
        <p15:guide id="13" pos="7333">
          <p15:clr>
            <a:srgbClr val="9FCC3B"/>
          </p15:clr>
        </p15:guide>
        <p15:guide id="14" orient="horz" pos="346">
          <p15:clr>
            <a:srgbClr val="9FCC3B"/>
          </p15:clr>
        </p15:guide>
        <p15:guide id="15" orient="horz" pos="3974">
          <p15:clr>
            <a:srgbClr val="9FCC3B"/>
          </p15:clr>
        </p15:guide>
        <p15:guide id="16" orient="horz" pos="845">
          <p15:clr>
            <a:srgbClr val="A4A3A4"/>
          </p15:clr>
        </p15:guide>
        <p15:guide id="17" orient="horz" pos="3861">
          <p15:clr>
            <a:srgbClr val="A4A3A4"/>
          </p15:clr>
        </p15:guide>
        <p15:guide id="18" pos="6924">
          <p15:clr>
            <a:srgbClr val="C35EA4"/>
          </p15:clr>
        </p15:guide>
        <p15:guide id="19" orient="horz" pos="1162">
          <p15:clr>
            <a:srgbClr val="FDE53C"/>
          </p15:clr>
        </p15:guide>
        <p15:guide id="20" pos="7015">
          <p15:clr>
            <a:srgbClr val="F26B43"/>
          </p15:clr>
        </p15:guide>
        <p15:guide id="21" pos="66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p:ph type="title"/>
          </p:nvPr>
        </p:nvSpPr>
        <p:spPr>
          <a:xfrm>
            <a:off x="453135" y="386636"/>
            <a:ext cx="11357865" cy="393954"/>
          </a:xfrm>
          <a:prstGeom prst="rect">
            <a:avLst/>
          </a:prstGeom>
        </p:spPr>
        <p:txBody>
          <a:bodyPr vert="horz" wrap="square" lIns="0" tIns="0" rIns="0" bIns="0" rtlCol="0" anchor="t">
            <a:spAutoFit/>
          </a:bodyPr>
          <a:lstStyle/>
          <a:p>
            <a:r>
              <a:rPr lang="en-US" b="1" i="0">
                <a:latin typeface="Graphik Semibold" panose="020B0503030202060203" pitchFamily="34" charset="77"/>
              </a:rPr>
              <a:t>Place headline here in Graphik Semibold</a:t>
            </a:r>
            <a:endParaRPr lang="en-US"/>
          </a:p>
        </p:txBody>
      </p:sp>
      <p:sp>
        <p:nvSpPr>
          <p:cNvPr id="3" name="Text Placeholder 2">
            <a:extLst>
              <a:ext uri="{FF2B5EF4-FFF2-40B4-BE49-F238E27FC236}">
                <a16:creationId xmlns:a16="http://schemas.microsoft.com/office/drawing/2014/main" id="{6D78F67F-4953-4937-B393-889106DBC906}"/>
              </a:ext>
            </a:extLst>
          </p:cNvPr>
          <p:cNvSpPr>
            <a:spLocks noGrp="1"/>
          </p:cNvSpPr>
          <p:nvPr>
            <p:ph type="body" idx="1"/>
          </p:nvPr>
        </p:nvSpPr>
        <p:spPr>
          <a:xfrm>
            <a:off x="453135" y="1371601"/>
            <a:ext cx="11357865" cy="4766863"/>
          </a:xfrm>
          <a:prstGeom prst="rect">
            <a:avLst/>
          </a:prstGeom>
          <a:ln>
            <a:noFill/>
          </a:ln>
        </p:spPr>
        <p:txBody>
          <a:bodyPr vert="horz" lIns="0" tIns="0" rIns="0" bIns="0" rtlCol="0">
            <a:noAutofit/>
          </a:bodyPr>
          <a:lstStyle/>
          <a:p>
            <a:pPr lvl="0"/>
            <a:r>
              <a:rPr lang="en-US"/>
              <a:t>First level (copy)</a:t>
            </a:r>
          </a:p>
          <a:p>
            <a:pPr lvl="1"/>
            <a:r>
              <a:rPr lang="en-US"/>
              <a:t>Second level (bullet)</a:t>
            </a:r>
          </a:p>
          <a:p>
            <a:pPr lvl="2"/>
            <a:r>
              <a:rPr lang="en-US"/>
              <a:t>Third level (bullet)</a:t>
            </a:r>
          </a:p>
          <a:p>
            <a:pPr lvl="3"/>
            <a:r>
              <a:rPr lang="en-US"/>
              <a:t>Fourth level (bullet)</a:t>
            </a:r>
          </a:p>
          <a:p>
            <a:pPr lvl="4"/>
            <a:r>
              <a:rPr lang="en-US"/>
              <a:t>Fifth level (bullet)</a:t>
            </a:r>
          </a:p>
          <a:p>
            <a:pPr lvl="5"/>
            <a:r>
              <a:rPr lang="en-US"/>
              <a:t>Sixth level (copy)</a:t>
            </a:r>
          </a:p>
          <a:p>
            <a:pPr lvl="6"/>
            <a:r>
              <a:rPr lang="en-US"/>
              <a:t>Seventh level (small copy)</a:t>
            </a:r>
          </a:p>
          <a:p>
            <a:pPr lvl="7"/>
            <a:r>
              <a:rPr lang="en-US"/>
              <a:t>EIGHT LEVEL (DESCRIPTOR)</a:t>
            </a:r>
          </a:p>
          <a:p>
            <a:pPr lvl="8"/>
            <a:r>
              <a:rPr lang="en-US"/>
              <a:t>Ninth level (footer)</a:t>
            </a:r>
          </a:p>
        </p:txBody>
      </p:sp>
    </p:spTree>
    <p:extLst>
      <p:ext uri="{BB962C8B-B14F-4D97-AF65-F5344CB8AC3E}">
        <p14:creationId xmlns:p14="http://schemas.microsoft.com/office/powerpoint/2010/main" val="2690203056"/>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Lst>
  <p:hf sldNum="0" hdr="0" ftr="0" dt="0"/>
  <p:txStyles>
    <p:titleStyle>
      <a:lvl1pPr algn="l" defTabSz="914377" rtl="0" eaLnBrk="1" latinLnBrk="0" hangingPunct="1">
        <a:lnSpc>
          <a:spcPct val="80000"/>
        </a:lnSpc>
        <a:spcBef>
          <a:spcPct val="0"/>
        </a:spcBef>
        <a:buNone/>
        <a:defRPr sz="3200" b="0" i="0" kern="1200">
          <a:solidFill>
            <a:schemeClr val="tx1"/>
          </a:solidFill>
          <a:latin typeface="Graphik Semibold" panose="020B0503030202060203" pitchFamily="34" charset="77"/>
          <a:ea typeface="+mj-ea"/>
          <a:cs typeface="+mj-cs"/>
        </a:defRPr>
      </a:lvl1pPr>
    </p:titleStyle>
    <p:bodyStyle>
      <a:lvl1pPr marL="0" indent="0" algn="l" defTabSz="228594" rtl="0" eaLnBrk="1" latinLnBrk="0" hangingPunct="1">
        <a:lnSpc>
          <a:spcPct val="100000"/>
        </a:lnSpc>
        <a:spcBef>
          <a:spcPts val="0"/>
        </a:spcBef>
        <a:spcAft>
          <a:spcPts val="1200"/>
        </a:spcAft>
        <a:buFont typeface="Arial" panose="020B0604020202020204" pitchFamily="34" charset="0"/>
        <a:buNone/>
        <a:defRPr sz="1400" b="0" kern="1200">
          <a:solidFill>
            <a:schemeClr val="tx1"/>
          </a:solidFill>
          <a:latin typeface="+mn-lt"/>
          <a:ea typeface="+mn-ea"/>
          <a:cs typeface="+mn-cs"/>
        </a:defRPr>
      </a:lvl1pPr>
      <a:lvl2pPr marL="228594" indent="-228594" algn="l" defTabSz="228594" rtl="0" eaLnBrk="1" latinLnBrk="0" hangingPunct="1">
        <a:lnSpc>
          <a:spcPct val="100000"/>
        </a:lnSpc>
        <a:spcBef>
          <a:spcPts val="0"/>
        </a:spcBef>
        <a:spcAft>
          <a:spcPts val="1200"/>
        </a:spcAft>
        <a:buClrTx/>
        <a:buFont typeface="Arial" panose="020B0604020202020204" pitchFamily="34" charset="0"/>
        <a:buChar char="•"/>
        <a:defRPr sz="1200" kern="1200">
          <a:solidFill>
            <a:schemeClr val="tx1"/>
          </a:solidFill>
          <a:latin typeface="+mn-lt"/>
          <a:ea typeface="+mn-ea"/>
          <a:cs typeface="+mn-cs"/>
        </a:defRPr>
      </a:lvl2pPr>
      <a:lvl3pPr marL="457189" indent="-228594" algn="l" defTabSz="228594" rtl="0" eaLnBrk="1" latinLnBrk="0" hangingPunct="1">
        <a:lnSpc>
          <a:spcPct val="100000"/>
        </a:lnSpc>
        <a:spcBef>
          <a:spcPts val="0"/>
        </a:spcBef>
        <a:spcAft>
          <a:spcPts val="1200"/>
        </a:spcAft>
        <a:buFont typeface="System Font"/>
        <a:buChar char="–"/>
        <a:defRPr sz="1200" kern="1200">
          <a:solidFill>
            <a:schemeClr val="tx1"/>
          </a:solidFill>
          <a:latin typeface="+mn-lt"/>
          <a:ea typeface="+mn-ea"/>
          <a:cs typeface="+mn-cs"/>
        </a:defRPr>
      </a:lvl3pPr>
      <a:lvl4pPr marL="685783" indent="-228594" algn="l" defTabSz="228594" rtl="0" eaLnBrk="1" latinLnBrk="0" hangingPunct="1">
        <a:lnSpc>
          <a:spcPct val="100000"/>
        </a:lnSpc>
        <a:spcBef>
          <a:spcPts val="0"/>
        </a:spcBef>
        <a:spcAft>
          <a:spcPts val="1200"/>
        </a:spcAft>
        <a:buFont typeface="Arial" panose="020B0604020202020204" pitchFamily="34" charset="0"/>
        <a:buChar char="•"/>
        <a:defRPr sz="1100" kern="1200">
          <a:solidFill>
            <a:schemeClr val="tx1"/>
          </a:solidFill>
          <a:latin typeface="+mn-lt"/>
          <a:ea typeface="+mn-ea"/>
          <a:cs typeface="+mn-cs"/>
        </a:defRPr>
      </a:lvl4pPr>
      <a:lvl5pPr marL="914377" indent="-228594" algn="l" defTabSz="228594" rtl="0" eaLnBrk="1" latinLnBrk="0" hangingPunct="1">
        <a:lnSpc>
          <a:spcPct val="100000"/>
        </a:lnSpc>
        <a:spcBef>
          <a:spcPts val="0"/>
        </a:spcBef>
        <a:spcAft>
          <a:spcPts val="1200"/>
        </a:spcAft>
        <a:buFont typeface="System Font"/>
        <a:buChar char="–"/>
        <a:defRPr sz="1100" kern="1200">
          <a:solidFill>
            <a:schemeClr val="tx1"/>
          </a:solidFill>
          <a:latin typeface="+mn-lt"/>
          <a:ea typeface="+mn-ea"/>
          <a:cs typeface="+mn-cs"/>
        </a:defRPr>
      </a:lvl5pPr>
      <a:lvl6pPr marL="11113" indent="0" algn="l" defTabSz="228594" rtl="0" eaLnBrk="1" latinLnBrk="0" hangingPunct="1">
        <a:lnSpc>
          <a:spcPct val="90000"/>
        </a:lnSpc>
        <a:spcBef>
          <a:spcPts val="0"/>
        </a:spcBef>
        <a:spcAft>
          <a:spcPts val="1200"/>
        </a:spcAft>
        <a:buFont typeface="Graphik" panose="020B0503030202060203" pitchFamily="34" charset="0"/>
        <a:buNone/>
        <a:tabLst/>
        <a:defRPr sz="1200" kern="1200">
          <a:solidFill>
            <a:schemeClr val="tx1"/>
          </a:solidFill>
          <a:latin typeface="+mn-lt"/>
          <a:ea typeface="+mn-ea"/>
          <a:cs typeface="+mn-cs"/>
        </a:defRPr>
      </a:lvl6pPr>
      <a:lvl7pPr marL="0" indent="0" algn="l" defTabSz="228594" rtl="0" eaLnBrk="1" latinLnBrk="0" hangingPunct="1">
        <a:lnSpc>
          <a:spcPct val="90000"/>
        </a:lnSpc>
        <a:spcBef>
          <a:spcPts val="0"/>
        </a:spcBef>
        <a:spcAft>
          <a:spcPts val="1200"/>
        </a:spcAft>
        <a:buFont typeface="Arial" panose="020B0604020202020204" pitchFamily="34" charset="0"/>
        <a:buNone/>
        <a:defRPr sz="1100" kern="1200">
          <a:solidFill>
            <a:schemeClr val="tx1"/>
          </a:solidFill>
          <a:latin typeface="+mn-lt"/>
          <a:ea typeface="+mn-ea"/>
          <a:cs typeface="+mn-cs"/>
        </a:defRPr>
      </a:lvl7pPr>
      <a:lvl8pPr marL="0" indent="0" algn="l" defTabSz="228594" rtl="0" eaLnBrk="1" latinLnBrk="0" hangingPunct="1">
        <a:lnSpc>
          <a:spcPct val="90000"/>
        </a:lnSpc>
        <a:spcBef>
          <a:spcPts val="0"/>
        </a:spcBef>
        <a:spcAft>
          <a:spcPts val="1200"/>
        </a:spcAft>
        <a:buFont typeface="Arial" panose="020B0604020202020204" pitchFamily="34" charset="0"/>
        <a:buNone/>
        <a:defRPr sz="900" b="1" kern="1200">
          <a:solidFill>
            <a:schemeClr val="tx1"/>
          </a:solidFill>
          <a:latin typeface="+mn-lt"/>
          <a:ea typeface="+mn-ea"/>
          <a:cs typeface="+mn-cs"/>
        </a:defRPr>
      </a:lvl8pPr>
      <a:lvl9pPr marL="0" indent="0" algn="l" defTabSz="228594" rtl="0" eaLnBrk="1" latinLnBrk="0" hangingPunct="1">
        <a:lnSpc>
          <a:spcPct val="90000"/>
        </a:lnSpc>
        <a:spcBef>
          <a:spcPts val="0"/>
        </a:spcBef>
        <a:spcAft>
          <a:spcPts val="1200"/>
        </a:spcAft>
        <a:buFont typeface="Arial" panose="020B0604020202020204" pitchFamily="34" charset="0"/>
        <a:buNone/>
        <a:defRPr sz="700" kern="1200">
          <a:solidFill>
            <a:schemeClr val="tx2"/>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4">
          <p15:clr>
            <a:srgbClr val="5ACBF0"/>
          </p15:clr>
        </p15:guide>
        <p15:guide id="8" pos="347">
          <p15:clr>
            <a:srgbClr val="9FCC3B"/>
          </p15:clr>
        </p15:guide>
        <p15:guide id="9" pos="733">
          <p15:clr>
            <a:srgbClr val="C35EA4"/>
          </p15:clr>
        </p15:guide>
        <p15:guide id="10" pos="7514">
          <p15:clr>
            <a:srgbClr val="5ACBF0"/>
          </p15:clr>
        </p15:guide>
        <p15:guide id="11" pos="166">
          <p15:clr>
            <a:srgbClr val="5ACBF0"/>
          </p15:clr>
        </p15:guide>
        <p15:guide id="12" orient="horz" pos="4156">
          <p15:clr>
            <a:srgbClr val="5ACBF0"/>
          </p15:clr>
        </p15:guide>
        <p15:guide id="13" pos="7333">
          <p15:clr>
            <a:srgbClr val="9FCC3B"/>
          </p15:clr>
        </p15:guide>
        <p15:guide id="14" orient="horz" pos="346">
          <p15:clr>
            <a:srgbClr val="9FCC3B"/>
          </p15:clr>
        </p15:guide>
        <p15:guide id="15" orient="horz" pos="3974">
          <p15:clr>
            <a:srgbClr val="9FCC3B"/>
          </p15:clr>
        </p15:guide>
        <p15:guide id="16" orient="horz" pos="845">
          <p15:clr>
            <a:srgbClr val="A4A3A4"/>
          </p15:clr>
        </p15:guide>
        <p15:guide id="17" orient="horz" pos="3861">
          <p15:clr>
            <a:srgbClr val="A4A3A4"/>
          </p15:clr>
        </p15:guide>
        <p15:guide id="18" pos="6924">
          <p15:clr>
            <a:srgbClr val="C35EA4"/>
          </p15:clr>
        </p15:guide>
        <p15:guide id="19" orient="horz" pos="1162">
          <p15:clr>
            <a:srgbClr val="FDE53C"/>
          </p15:clr>
        </p15:guide>
        <p15:guide id="20" pos="7015">
          <p15:clr>
            <a:srgbClr val="F26B43"/>
          </p15:clr>
        </p15:guide>
        <p15:guide id="21" pos="665">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ooter Placeholder 2">
            <a:extLst>
              <a:ext uri="{FF2B5EF4-FFF2-40B4-BE49-F238E27FC236}">
                <a16:creationId xmlns:a16="http://schemas.microsoft.com/office/drawing/2014/main" id="{3CA95C16-18E3-42EF-B625-D6CF296813FF}"/>
              </a:ext>
            </a:extLst>
          </p:cNvPr>
          <p:cNvSpPr>
            <a:spLocks noGrp="1"/>
          </p:cNvSpPr>
          <p:nvPr>
            <p:ph type="ftr" sz="quarter" idx="3"/>
          </p:nvPr>
        </p:nvSpPr>
        <p:spPr>
          <a:xfrm>
            <a:off x="8373353" y="6443759"/>
            <a:ext cx="3175200" cy="132523"/>
          </a:xfrm>
          <a:prstGeom prst="rect">
            <a:avLst/>
          </a:prstGeom>
        </p:spPr>
        <p:txBody>
          <a:bodyPr lIns="0" tIns="0" rIns="0" bIns="0"/>
          <a:lstStyle>
            <a:lvl1pPr algn="r">
              <a:defRPr sz="800">
                <a:solidFill>
                  <a:schemeClr val="tx1">
                    <a:alpha val="40000"/>
                  </a:schemeClr>
                </a:solidFill>
                <a:latin typeface="+mn-lt"/>
              </a:defRPr>
            </a:lvl1pPr>
          </a:lstStyle>
          <a:p>
            <a:r>
              <a:rPr lang="en-US"/>
              <a:t>Copyright © 202</a:t>
            </a:r>
            <a:r>
              <a:rPr lang="pl-PL"/>
              <a:t>2</a:t>
            </a:r>
            <a:r>
              <a:rPr lang="en-US"/>
              <a:t> Accenture. All rights reserved.</a:t>
            </a:r>
          </a:p>
        </p:txBody>
      </p:sp>
      <p:sp>
        <p:nvSpPr>
          <p:cNvPr id="12" name="Slide Number Placeholder 7">
            <a:extLst>
              <a:ext uri="{FF2B5EF4-FFF2-40B4-BE49-F238E27FC236}">
                <a16:creationId xmlns:a16="http://schemas.microsoft.com/office/drawing/2014/main" id="{3466B3B8-D7C9-43CB-89EE-DF42335A5A0F}"/>
              </a:ext>
            </a:extLst>
          </p:cNvPr>
          <p:cNvSpPr>
            <a:spLocks noGrp="1"/>
          </p:cNvSpPr>
          <p:nvPr>
            <p:ph type="sldNum" sz="quarter" idx="4"/>
          </p:nvPr>
        </p:nvSpPr>
        <p:spPr>
          <a:xfrm>
            <a:off x="11562151" y="6443759"/>
            <a:ext cx="247262" cy="132523"/>
          </a:xfrm>
          <a:prstGeom prst="rect">
            <a:avLst/>
          </a:prstGeom>
        </p:spPr>
        <p:txBody>
          <a:bodyPr lIns="72000" tIns="0" rIns="0" bIns="0"/>
          <a:lstStyle>
            <a:lvl1pPr algn="r">
              <a:defRPr sz="800">
                <a:solidFill>
                  <a:schemeClr val="tx1"/>
                </a:solidFill>
                <a:latin typeface="+mn-lt"/>
              </a:defRPr>
            </a:lvl1pPr>
          </a:lstStyle>
          <a:p>
            <a:fld id="{7F8EB60C-7CC2-49F0-B2EE-C81F067DE041}" type="slidenum">
              <a:rPr lang="en-US" smtClean="0"/>
              <a:pPr/>
              <a:t>‹#›</a:t>
            </a:fld>
            <a:endParaRPr lang="en-US"/>
          </a:p>
        </p:txBody>
      </p:sp>
      <p:sp>
        <p:nvSpPr>
          <p:cNvPr id="4" name="TextBox 3">
            <a:extLst>
              <a:ext uri="{FF2B5EF4-FFF2-40B4-BE49-F238E27FC236}">
                <a16:creationId xmlns:a16="http://schemas.microsoft.com/office/drawing/2014/main" id="{6C761E3A-B2C7-D949-CE7C-23B2A796BE7C}"/>
              </a:ext>
            </a:extLst>
          </p:cNvPr>
          <p:cNvSpPr txBox="1"/>
          <p:nvPr>
            <p:extLst>
              <p:ext uri="{1162E1C5-73C7-4A58-AE30-91384D911F3F}">
                <p184:classification xmlns:p184="http://schemas.microsoft.com/office/powerpoint/2018/4/main" val="hdr"/>
              </p:ext>
            </p:extLst>
          </p:nvPr>
        </p:nvSpPr>
        <p:spPr>
          <a:xfrm>
            <a:off x="3295650" y="63500"/>
            <a:ext cx="5629275" cy="167640"/>
          </a:xfrm>
          <a:prstGeom prst="rect">
            <a:avLst/>
          </a:prstGeom>
        </p:spPr>
        <p:txBody>
          <a:bodyPr horzOverflow="overflow" lIns="0" tIns="0" rIns="0" bIns="0">
            <a:spAutoFit/>
          </a:bodyPr>
          <a:lstStyle/>
          <a:p>
            <a:pPr algn="l"/>
            <a:r>
              <a:rPr lang="en-CA" sz="1100">
                <a:solidFill>
                  <a:srgbClr val="000000">
                    <a:alpha val="50000"/>
                  </a:srgbClr>
                </a:solidFill>
                <a:latin typeface="Aptos" panose="020B0004020202020204" pitchFamily="34" charset="0"/>
              </a:rPr>
              <a:t>***Highly Confidential - Not To Be Distributed Further Without Authorization of the Sender.***</a:t>
            </a:r>
          </a:p>
        </p:txBody>
      </p:sp>
    </p:spTree>
    <p:extLst>
      <p:ext uri="{BB962C8B-B14F-4D97-AF65-F5344CB8AC3E}">
        <p14:creationId xmlns:p14="http://schemas.microsoft.com/office/powerpoint/2010/main" val="2582364126"/>
      </p:ext>
    </p:extLst>
  </p:cSld>
  <p:clrMap bg1="lt1" tx1="dk1" bg2="lt2" tx2="dk2" accent1="accent1" accent2="accent2" accent3="accent3" accent4="accent4" accent5="accent5" accent6="accent6" hlink="hlink" folHlink="folHlink"/>
  <p:sldLayoutIdLst>
    <p:sldLayoutId id="2147483716" r:id="rId1"/>
    <p:sldLayoutId id="2147483717" r:id="rId2"/>
  </p:sldLayoutIdLst>
  <p:hf hdr="0" dt="0"/>
  <p:txStyles>
    <p:titleStyle>
      <a:lvl1pPr algn="l" defTabSz="913851" rtl="0" eaLnBrk="1" latinLnBrk="0" hangingPunct="1">
        <a:lnSpc>
          <a:spcPct val="80000"/>
        </a:lnSpc>
        <a:spcBef>
          <a:spcPct val="0"/>
        </a:spcBef>
        <a:buNone/>
        <a:defRPr sz="3199" b="1" kern="1200" spc="0">
          <a:solidFill>
            <a:schemeClr val="tx1"/>
          </a:solidFill>
          <a:latin typeface="+mj-lt"/>
          <a:ea typeface="+mj-ea"/>
          <a:cs typeface="+mj-cs"/>
        </a:defRPr>
      </a:lvl1pPr>
    </p:titleStyle>
    <p:bodyStyle>
      <a:lvl1pPr marL="0" indent="0" algn="l" defTabSz="228463" rtl="0" eaLnBrk="1" latinLnBrk="0" hangingPunct="1">
        <a:lnSpc>
          <a:spcPct val="100000"/>
        </a:lnSpc>
        <a:spcBef>
          <a:spcPts val="0"/>
        </a:spcBef>
        <a:spcAft>
          <a:spcPts val="600"/>
        </a:spcAft>
        <a:buFont typeface="Graphik" panose="020B0604020202020204" pitchFamily="34" charset="0"/>
        <a:buNone/>
        <a:defRPr sz="1999" b="0" kern="1200">
          <a:solidFill>
            <a:schemeClr val="tx1"/>
          </a:solidFill>
          <a:latin typeface="+mj-lt"/>
          <a:ea typeface="+mn-ea"/>
          <a:cs typeface="+mn-cs"/>
        </a:defRPr>
      </a:lvl1pPr>
      <a:lvl2pPr marL="0" indent="0" algn="l" defTabSz="228463" rtl="0" eaLnBrk="1" latinLnBrk="0" hangingPunct="1">
        <a:lnSpc>
          <a:spcPct val="100000"/>
        </a:lnSpc>
        <a:spcBef>
          <a:spcPts val="0"/>
        </a:spcBef>
        <a:spcAft>
          <a:spcPts val="600"/>
        </a:spcAft>
        <a:buClrTx/>
        <a:buFont typeface="Arial" panose="020B0604020202020204" pitchFamily="34" charset="0"/>
        <a:buNone/>
        <a:defRPr sz="1800" b="0" kern="1200">
          <a:solidFill>
            <a:schemeClr val="tx1"/>
          </a:solidFill>
          <a:latin typeface="+mn-lt"/>
          <a:ea typeface="+mn-ea"/>
          <a:cs typeface="+mn-cs"/>
        </a:defRPr>
      </a:lvl2pPr>
      <a:lvl3pPr marL="182526" indent="-182526" algn="l" defTabSz="228463"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353942" indent="-171416" algn="l" defTabSz="228463" rtl="0" eaLnBrk="1" latinLnBrk="0" hangingPunct="1">
        <a:lnSpc>
          <a:spcPct val="100000"/>
        </a:lnSpc>
        <a:spcBef>
          <a:spcPts val="0"/>
        </a:spcBef>
        <a:spcAft>
          <a:spcPts val="600"/>
        </a:spcAft>
        <a:buSzPct val="70000"/>
        <a:buFont typeface="Graphik Light" panose="020B0403030202060203" pitchFamily="34" charset="-18"/>
        <a:buChar char="–"/>
        <a:defRPr sz="1799" kern="1200">
          <a:solidFill>
            <a:schemeClr val="tx1"/>
          </a:solidFill>
          <a:latin typeface="+mn-lt"/>
          <a:ea typeface="+mn-ea"/>
          <a:cs typeface="+mn-cs"/>
        </a:defRPr>
      </a:lvl4pPr>
      <a:lvl5pPr marL="536468" indent="-182526" algn="l" defTabSz="228463" rtl="0" eaLnBrk="1" latinLnBrk="0" hangingPunct="1">
        <a:lnSpc>
          <a:spcPct val="100000"/>
        </a:lnSpc>
        <a:spcBef>
          <a:spcPts val="0"/>
        </a:spcBef>
        <a:spcAft>
          <a:spcPts val="600"/>
        </a:spcAft>
        <a:buFont typeface="Graphik" panose="020B0503030202060203" pitchFamily="34" charset="-18"/>
        <a:buChar char="|"/>
        <a:defRPr sz="1400" kern="1200">
          <a:solidFill>
            <a:schemeClr val="tx1"/>
          </a:solidFill>
          <a:latin typeface="+mn-lt"/>
          <a:ea typeface="+mn-ea"/>
          <a:cs typeface="+mn-cs"/>
        </a:defRPr>
      </a:lvl5pPr>
      <a:lvl6pPr marL="11107" indent="0" algn="l" defTabSz="228463" rtl="0" eaLnBrk="1" latinLnBrk="0" hangingPunct="1">
        <a:lnSpc>
          <a:spcPct val="90000"/>
        </a:lnSpc>
        <a:spcBef>
          <a:spcPts val="0"/>
        </a:spcBef>
        <a:spcAft>
          <a:spcPts val="600"/>
        </a:spcAft>
        <a:buFont typeface="Graphik" panose="020B0503030202060203" pitchFamily="34" charset="0"/>
        <a:buNone/>
        <a:tabLst/>
        <a:defRPr sz="1200" kern="1200">
          <a:solidFill>
            <a:schemeClr val="tx1"/>
          </a:solidFill>
          <a:latin typeface="+mn-lt"/>
          <a:ea typeface="+mn-ea"/>
          <a:cs typeface="+mn-cs"/>
        </a:defRPr>
      </a:lvl6pPr>
      <a:lvl7pPr marL="0" indent="0" algn="l" defTabSz="228463" rtl="0" eaLnBrk="1" latinLnBrk="0" hangingPunct="1">
        <a:lnSpc>
          <a:spcPct val="90000"/>
        </a:lnSpc>
        <a:spcBef>
          <a:spcPts val="0"/>
        </a:spcBef>
        <a:spcAft>
          <a:spcPts val="600"/>
        </a:spcAft>
        <a:buFont typeface="Graphik" panose="020B0604020202020204" pitchFamily="34" charset="0"/>
        <a:buNone/>
        <a:defRPr sz="1050" kern="1200">
          <a:solidFill>
            <a:schemeClr val="tx1"/>
          </a:solidFill>
          <a:latin typeface="+mn-lt"/>
          <a:ea typeface="+mn-ea"/>
          <a:cs typeface="+mn-cs"/>
        </a:defRPr>
      </a:lvl7pPr>
      <a:lvl8pPr marL="0" indent="0" algn="l" defTabSz="228463" rtl="0" eaLnBrk="1" latinLnBrk="0" hangingPunct="1">
        <a:lnSpc>
          <a:spcPct val="90000"/>
        </a:lnSpc>
        <a:spcBef>
          <a:spcPts val="0"/>
        </a:spcBef>
        <a:spcAft>
          <a:spcPts val="600"/>
        </a:spcAft>
        <a:buFont typeface="Graphik" panose="020B0604020202020204" pitchFamily="34" charset="0"/>
        <a:buNone/>
        <a:defRPr sz="900" b="1" kern="1200">
          <a:solidFill>
            <a:schemeClr val="tx1"/>
          </a:solidFill>
          <a:latin typeface="+mn-lt"/>
          <a:ea typeface="+mn-ea"/>
          <a:cs typeface="+mn-cs"/>
        </a:defRPr>
      </a:lvl8pPr>
      <a:lvl9pPr marL="0" indent="0" algn="l" defTabSz="228463" rtl="0" eaLnBrk="1" latinLnBrk="0" hangingPunct="1">
        <a:lnSpc>
          <a:spcPct val="90000"/>
        </a:lnSpc>
        <a:spcBef>
          <a:spcPts val="0"/>
        </a:spcBef>
        <a:spcAft>
          <a:spcPts val="600"/>
        </a:spcAft>
        <a:buFont typeface="Graphik" panose="020B0604020202020204" pitchFamily="34" charset="0"/>
        <a:buNone/>
        <a:defRPr sz="800" kern="1200">
          <a:solidFill>
            <a:schemeClr val="tx2"/>
          </a:solidFill>
          <a:latin typeface="+mn-lt"/>
          <a:ea typeface="+mn-ea"/>
          <a:cs typeface="+mn-cs"/>
        </a:defRPr>
      </a:lvl9pPr>
    </p:bodyStyle>
    <p:otherStyle>
      <a:defPPr>
        <a:defRPr lang="en-US"/>
      </a:defPPr>
      <a:lvl1pPr marL="0" algn="l" defTabSz="913851" rtl="0" eaLnBrk="1" latinLnBrk="0" hangingPunct="1">
        <a:defRPr sz="1399" kern="1200">
          <a:solidFill>
            <a:schemeClr val="tx1"/>
          </a:solidFill>
          <a:latin typeface="+mn-lt"/>
          <a:ea typeface="+mn-ea"/>
          <a:cs typeface="+mn-cs"/>
        </a:defRPr>
      </a:lvl1pPr>
      <a:lvl2pPr marL="456926" algn="l" defTabSz="913851" rtl="0" eaLnBrk="1" latinLnBrk="0" hangingPunct="1">
        <a:defRPr sz="1399" kern="1200">
          <a:solidFill>
            <a:schemeClr val="tx1"/>
          </a:solidFill>
          <a:latin typeface="+mn-lt"/>
          <a:ea typeface="+mn-ea"/>
          <a:cs typeface="+mn-cs"/>
        </a:defRPr>
      </a:lvl2pPr>
      <a:lvl3pPr marL="913851" algn="l" defTabSz="913851" rtl="0" eaLnBrk="1" latinLnBrk="0" hangingPunct="1">
        <a:defRPr sz="1399" kern="1200">
          <a:solidFill>
            <a:schemeClr val="tx1"/>
          </a:solidFill>
          <a:latin typeface="+mn-lt"/>
          <a:ea typeface="+mn-ea"/>
          <a:cs typeface="+mn-cs"/>
        </a:defRPr>
      </a:lvl3pPr>
      <a:lvl4pPr marL="1370777" algn="l" defTabSz="913851" rtl="0" eaLnBrk="1" latinLnBrk="0" hangingPunct="1">
        <a:defRPr sz="1399" kern="1200">
          <a:solidFill>
            <a:schemeClr val="tx1"/>
          </a:solidFill>
          <a:latin typeface="+mn-lt"/>
          <a:ea typeface="+mn-ea"/>
          <a:cs typeface="+mn-cs"/>
        </a:defRPr>
      </a:lvl4pPr>
      <a:lvl5pPr marL="1827702" algn="l" defTabSz="913851" rtl="0" eaLnBrk="1" latinLnBrk="0" hangingPunct="1">
        <a:defRPr sz="1399" kern="1200">
          <a:solidFill>
            <a:schemeClr val="tx1"/>
          </a:solidFill>
          <a:latin typeface="+mn-lt"/>
          <a:ea typeface="+mn-ea"/>
          <a:cs typeface="+mn-cs"/>
        </a:defRPr>
      </a:lvl5pPr>
      <a:lvl6pPr marL="2284629" algn="l" defTabSz="913851" rtl="0" eaLnBrk="1" latinLnBrk="0" hangingPunct="1">
        <a:defRPr sz="1399" kern="1200">
          <a:solidFill>
            <a:schemeClr val="tx1"/>
          </a:solidFill>
          <a:latin typeface="+mn-lt"/>
          <a:ea typeface="+mn-ea"/>
          <a:cs typeface="+mn-cs"/>
        </a:defRPr>
      </a:lvl6pPr>
      <a:lvl7pPr marL="2741555" algn="l" defTabSz="913851" rtl="0" eaLnBrk="1" latinLnBrk="0" hangingPunct="1">
        <a:defRPr sz="1399" kern="1200">
          <a:solidFill>
            <a:schemeClr val="tx1"/>
          </a:solidFill>
          <a:latin typeface="+mn-lt"/>
          <a:ea typeface="+mn-ea"/>
          <a:cs typeface="+mn-cs"/>
        </a:defRPr>
      </a:lvl7pPr>
      <a:lvl8pPr marL="3198480" algn="l" defTabSz="913851" rtl="0" eaLnBrk="1" latinLnBrk="0" hangingPunct="1">
        <a:defRPr sz="1399" kern="1200">
          <a:solidFill>
            <a:schemeClr val="tx1"/>
          </a:solidFill>
          <a:latin typeface="+mn-lt"/>
          <a:ea typeface="+mn-ea"/>
          <a:cs typeface="+mn-cs"/>
        </a:defRPr>
      </a:lvl8pPr>
      <a:lvl9pPr marL="3655406" algn="l" defTabSz="913851" rtl="0" eaLnBrk="1" latinLnBrk="0" hangingPunct="1">
        <a:defRPr sz="13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82">
          <p15:clr>
            <a:srgbClr val="C35EA4"/>
          </p15:clr>
        </p15:guide>
        <p15:guide id="2" orient="horz" pos="3921">
          <p15:clr>
            <a:srgbClr val="C35EA4"/>
          </p15:clr>
        </p15:guide>
        <p15:guide id="3" pos="391">
          <p15:clr>
            <a:srgbClr val="C35EA4"/>
          </p15:clr>
        </p15:guide>
        <p15:guide id="4" pos="7283">
          <p15:clr>
            <a:srgbClr val="C35EA4"/>
          </p15:clr>
        </p15:guide>
        <p15:guide id="9" pos="781">
          <p15:clr>
            <a:srgbClr val="F26B43"/>
          </p15:clr>
        </p15:guide>
        <p15:guide id="13" pos="1419">
          <p15:clr>
            <a:srgbClr val="F26B43"/>
          </p15:clr>
        </p15:guide>
        <p15:guide id="14" pos="1555">
          <p15:clr>
            <a:srgbClr val="F26B43"/>
          </p15:clr>
        </p15:guide>
        <p15:guide id="17" pos="3763">
          <p15:clr>
            <a:srgbClr val="F26B43"/>
          </p15:clr>
        </p15:guide>
        <p15:guide id="18" pos="2591">
          <p15:clr>
            <a:srgbClr val="F26B43"/>
          </p15:clr>
        </p15:guide>
        <p15:guide id="20" orient="horz" pos="777">
          <p15:clr>
            <a:srgbClr val="F26B43"/>
          </p15:clr>
        </p15:guide>
        <p15:guide id="21" orient="horz" pos="913">
          <p15:clr>
            <a:srgbClr val="F26B43"/>
          </p15:clr>
        </p15:guide>
        <p15:guide id="22" orient="horz" pos="1299">
          <p15:clr>
            <a:srgbClr val="F26B43"/>
          </p15:clr>
        </p15:guide>
        <p15:guide id="23" orient="horz" pos="1435">
          <p15:clr>
            <a:srgbClr val="F26B43"/>
          </p15:clr>
        </p15:guide>
        <p15:guide id="24" orient="horz" pos="1820">
          <p15:clr>
            <a:srgbClr val="F26B43"/>
          </p15:clr>
        </p15:guide>
        <p15:guide id="25" orient="horz" pos="1956">
          <p15:clr>
            <a:srgbClr val="F26B43"/>
          </p15:clr>
        </p15:guide>
        <p15:guide id="26" orient="horz" pos="2342">
          <p15:clr>
            <a:srgbClr val="F26B43"/>
          </p15:clr>
        </p15:guide>
        <p15:guide id="27" orient="horz" pos="2489">
          <p15:clr>
            <a:srgbClr val="F26B43"/>
          </p15:clr>
        </p15:guide>
        <p15:guide id="30" pos="3899">
          <p15:clr>
            <a:srgbClr val="F26B43"/>
          </p15:clr>
        </p15:guide>
        <p15:guide id="33" pos="6890">
          <p15:clr>
            <a:srgbClr val="F26B43"/>
          </p15:clr>
        </p15:guide>
        <p15:guide id="34" orient="horz" pos="2867">
          <p15:clr>
            <a:srgbClr val="F26B43"/>
          </p15:clr>
        </p15:guide>
        <p15:guide id="35" orient="horz" pos="3012">
          <p15:clr>
            <a:srgbClr val="F26B43"/>
          </p15:clr>
        </p15:guide>
        <p15:guide id="36" pos="2727">
          <p15:clr>
            <a:srgbClr val="F26B43"/>
          </p15:clr>
        </p15:guide>
        <p15:guide id="37" pos="4936">
          <p15:clr>
            <a:srgbClr val="F26B43"/>
          </p15:clr>
        </p15:guide>
        <p15:guide id="38" pos="5069">
          <p15:clr>
            <a:srgbClr val="F26B43"/>
          </p15:clr>
        </p15:guide>
        <p15:guide id="39" pos="6106">
          <p15:clr>
            <a:srgbClr val="F26B43"/>
          </p15:clr>
        </p15:guide>
        <p15:guide id="40" pos="6243">
          <p15:clr>
            <a:srgbClr val="F26B43"/>
          </p15:clr>
        </p15:guide>
        <p15:guide id="42" orient="horz" pos="3535">
          <p15:clr>
            <a:srgbClr val="F26B43"/>
          </p15:clr>
        </p15:guide>
        <p15:guide id="43" pos="7577">
          <p15:clr>
            <a:srgbClr val="F26B43"/>
          </p15:clr>
        </p15:guide>
        <p15:guide id="44" orient="horz" pos="4220">
          <p15:clr>
            <a:srgbClr val="F26B43"/>
          </p15:clr>
        </p15:guide>
        <p15:guide id="45" pos="96">
          <p15:clr>
            <a:srgbClr val="F26B43"/>
          </p15:clr>
        </p15:guide>
        <p15:guide id="46" orient="horz" pos="9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0.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0.xml"/></Relationships>
</file>

<file path=ppt/slides/_rels/slide1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60.xml"/></Relationships>
</file>

<file path=ppt/slides/_rels/slide13.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52.svg"/><Relationship Id="rId1" Type="http://schemas.openxmlformats.org/officeDocument/2006/relationships/slideLayout" Target="../slideLayouts/slideLayout50.xml"/><Relationship Id="rId4" Type="http://schemas.openxmlformats.org/officeDocument/2006/relationships/image" Target="../media/image26.png"/></Relationships>
</file>

<file path=ppt/slides/_rels/slide1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6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56.svg"/><Relationship Id="rId2" Type="http://schemas.openxmlformats.org/officeDocument/2006/relationships/slideLayout" Target="../slideLayouts/slideLayout49.xml"/><Relationship Id="rId1" Type="http://schemas.openxmlformats.org/officeDocument/2006/relationships/tags" Target="../tags/tag12.xml"/><Relationship Id="rId6" Type="http://schemas.openxmlformats.org/officeDocument/2006/relationships/image" Target="../media/image55.svg"/><Relationship Id="rId5" Type="http://schemas.openxmlformats.org/officeDocument/2006/relationships/image" Target="../media/image54.emf"/><Relationship Id="rId4" Type="http://schemas.openxmlformats.org/officeDocument/2006/relationships/oleObject" Target="../embeddings/oleObject5.bin"/></Relationships>
</file>

<file path=ppt/slides/_rels/slide1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6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3.xml"/></Relationships>
</file>

<file path=ppt/slides/_rels/slide150.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410.png"/><Relationship Id="rId1" Type="http://schemas.openxmlformats.org/officeDocument/2006/relationships/slideLayout" Target="../slideLayouts/slideLayout160.xml"/><Relationship Id="rId6" Type="http://schemas.openxmlformats.org/officeDocument/2006/relationships/image" Target="../media/image26.png"/><Relationship Id="rId5" Type="http://schemas.openxmlformats.org/officeDocument/2006/relationships/image" Target="../media/image53.svg"/><Relationship Id="rId4" Type="http://schemas.openxmlformats.org/officeDocument/2006/relationships/image" Target="../media/image430.pn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66.xml"/></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66.xml"/></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6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3.xml"/><Relationship Id="rId1" Type="http://schemas.openxmlformats.org/officeDocument/2006/relationships/tags" Target="../tags/tag11.xml"/><Relationship Id="rId6" Type="http://schemas.openxmlformats.org/officeDocument/2006/relationships/image" Target="../media/image19.emf"/><Relationship Id="rId5" Type="http://schemas.openxmlformats.org/officeDocument/2006/relationships/oleObject" Target="../embeddings/oleObject4.bin"/><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7.png"/><Relationship Id="rId18" Type="http://schemas.openxmlformats.org/officeDocument/2006/relationships/slide" Target="slide150.xml"/><Relationship Id="rId3" Type="http://schemas.openxmlformats.org/officeDocument/2006/relationships/image" Target="../media/image24.png"/><Relationship Id="rId7" Type="http://schemas.openxmlformats.org/officeDocument/2006/relationships/image" Target="../media/image27.png"/><Relationship Id="rId12" Type="http://schemas.openxmlformats.org/officeDocument/2006/relationships/slide" Target="slide130.xml"/><Relationship Id="rId17" Type="http://schemas.openxmlformats.org/officeDocument/2006/relationships/image" Target="../media/image31.png"/><Relationship Id="rId2" Type="http://schemas.openxmlformats.org/officeDocument/2006/relationships/notesSlide" Target="../notesSlides/notesSlide3.xml"/><Relationship Id="rId16" Type="http://schemas.openxmlformats.org/officeDocument/2006/relationships/image" Target="../media/image380.png"/><Relationship Id="rId1" Type="http://schemas.openxmlformats.org/officeDocument/2006/relationships/slideLayout" Target="../slideLayouts/slideLayout50.xml"/><Relationship Id="rId6" Type="http://schemas.openxmlformats.org/officeDocument/2006/relationships/slide" Target="slide9.xml"/><Relationship Id="rId11" Type="http://schemas.openxmlformats.org/officeDocument/2006/relationships/image" Target="../media/image29.png"/><Relationship Id="rId5" Type="http://schemas.openxmlformats.org/officeDocument/2006/relationships/image" Target="../media/image26.png"/><Relationship Id="rId15" Type="http://schemas.openxmlformats.org/officeDocument/2006/relationships/slide" Target="slide140.xml"/><Relationship Id="rId10" Type="http://schemas.openxmlformats.org/officeDocument/2006/relationships/image" Target="../media/image36.png"/><Relationship Id="rId19" Type="http://schemas.openxmlformats.org/officeDocument/2006/relationships/image" Target="../media/image390.png"/><Relationship Id="rId4" Type="http://schemas.openxmlformats.org/officeDocument/2006/relationships/image" Target="../media/image25.png"/><Relationship Id="rId9" Type="http://schemas.openxmlformats.org/officeDocument/2006/relationships/slide" Target="slide120.xml"/><Relationship Id="rId1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2.png"/><Relationship Id="rId1" Type="http://schemas.openxmlformats.org/officeDocument/2006/relationships/slideLayout" Target="../slideLayouts/slideLayout49.xml"/><Relationship Id="rId5" Type="http://schemas.microsoft.com/office/2007/relationships/hdphoto" Target="../media/hdphoto2.wdp"/><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34.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4.xml"/><Relationship Id="rId16" Type="http://schemas.openxmlformats.org/officeDocument/2006/relationships/image" Target="../media/image49.svg"/><Relationship Id="rId1" Type="http://schemas.openxmlformats.org/officeDocument/2006/relationships/slideLayout" Target="../slideLayouts/slideLayout57.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48.svg"/><Relationship Id="rId10" Type="http://schemas.openxmlformats.org/officeDocument/2006/relationships/image" Target="../media/image43.png"/><Relationship Id="rId4" Type="http://schemas.openxmlformats.org/officeDocument/2006/relationships/image" Target="../media/image35.png"/><Relationship Id="rId9" Type="http://schemas.openxmlformats.org/officeDocument/2006/relationships/image" Target="../media/image42.png"/><Relationship Id="rId14" Type="http://schemas.openxmlformats.org/officeDocument/2006/relationships/image" Target="../media/image47.pn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0.png"/><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4.png"/><Relationship Id="rId1" Type="http://schemas.openxmlformats.org/officeDocument/2006/relationships/slideLayout" Target="../slideLayouts/slideLayout5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4B847-2E6F-ED2E-4F1C-EC354BE2593A}"/>
              </a:ext>
            </a:extLst>
          </p:cNvPr>
          <p:cNvSpPr>
            <a:spLocks noGrp="1"/>
          </p:cNvSpPr>
          <p:nvPr>
            <p:ph type="title"/>
          </p:nvPr>
        </p:nvSpPr>
        <p:spPr>
          <a:xfrm>
            <a:off x="1164969" y="1985543"/>
            <a:ext cx="7890541" cy="1440394"/>
          </a:xfrm>
        </p:spPr>
        <p:txBody>
          <a:bodyPr anchor="t"/>
          <a:lstStyle/>
          <a:p>
            <a:r>
              <a:rPr lang="en-US" sz="3200" spc="150" dirty="0"/>
              <a:t>REINVENTION PARTNER</a:t>
            </a:r>
            <a:br>
              <a:rPr lang="en-US" sz="5800" dirty="0">
                <a:solidFill>
                  <a:schemeClr val="accent2"/>
                </a:solidFill>
              </a:rPr>
            </a:br>
            <a:r>
              <a:rPr lang="en-US" sz="7200" dirty="0">
                <a:solidFill>
                  <a:schemeClr val="tx2"/>
                </a:solidFill>
              </a:rPr>
              <a:t>Digital Core</a:t>
            </a:r>
            <a:endParaRPr lang="en-US" sz="7200" dirty="0">
              <a:solidFill>
                <a:schemeClr val="tx2"/>
              </a:solidFill>
              <a:latin typeface="Graphik Light" panose="020B0403030202060203" pitchFamily="34" charset="0"/>
            </a:endParaRPr>
          </a:p>
        </p:txBody>
      </p:sp>
      <p:sp>
        <p:nvSpPr>
          <p:cNvPr id="4" name="TextBox 3">
            <a:extLst>
              <a:ext uri="{FF2B5EF4-FFF2-40B4-BE49-F238E27FC236}">
                <a16:creationId xmlns:a16="http://schemas.microsoft.com/office/drawing/2014/main" id="{5D559063-B7AA-7CF7-FE8B-56E8D63D9A51}"/>
              </a:ext>
            </a:extLst>
          </p:cNvPr>
          <p:cNvSpPr txBox="1"/>
          <p:nvPr/>
        </p:nvSpPr>
        <p:spPr>
          <a:xfrm>
            <a:off x="1079907" y="4030867"/>
            <a:ext cx="6097772" cy="461665"/>
          </a:xfrm>
          <a:prstGeom prst="rect">
            <a:avLst/>
          </a:prstGeom>
          <a:noFill/>
        </p:spPr>
        <p:txBody>
          <a:bodyPr wrap="square">
            <a:spAutoFit/>
          </a:bodyPr>
          <a:lstStyle/>
          <a:p>
            <a:r>
              <a:rPr lang="en-US" sz="2400" b="1" dirty="0"/>
              <a:t>Delivery  May</a:t>
            </a:r>
            <a:r>
              <a:rPr lang="en-US" sz="2400" dirty="0"/>
              <a:t>, 2026</a:t>
            </a:r>
          </a:p>
        </p:txBody>
      </p:sp>
    </p:spTree>
    <p:extLst>
      <p:ext uri="{BB962C8B-B14F-4D97-AF65-F5344CB8AC3E}">
        <p14:creationId xmlns:p14="http://schemas.microsoft.com/office/powerpoint/2010/main" val="641611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A7824-00F1-7C5C-5718-57ECAEE6CDED}"/>
              </a:ext>
            </a:extLst>
          </p:cNvPr>
          <p:cNvSpPr>
            <a:spLocks noGrp="1"/>
          </p:cNvSpPr>
          <p:nvPr>
            <p:ph type="title"/>
          </p:nvPr>
        </p:nvSpPr>
        <p:spPr>
          <a:xfrm>
            <a:off x="556467" y="297568"/>
            <a:ext cx="11084672" cy="566309"/>
          </a:xfrm>
        </p:spPr>
        <p:txBody>
          <a:bodyPr/>
          <a:lstStyle/>
          <a:p>
            <a:r>
              <a:rPr lang="en-US" sz="2600"/>
              <a:t>New Automation Maturity Model </a:t>
            </a:r>
            <a:r>
              <a:rPr lang="en-US" sz="2600">
                <a:solidFill>
                  <a:schemeClr val="bg2"/>
                </a:solidFill>
              </a:rPr>
              <a:t>(IE Example)</a:t>
            </a:r>
            <a:br>
              <a:rPr lang="en-US" sz="2600">
                <a:solidFill>
                  <a:schemeClr val="bg2"/>
                </a:solidFill>
              </a:rPr>
            </a:br>
            <a:r>
              <a:rPr lang="en-US" sz="2000" b="1">
                <a:solidFill>
                  <a:schemeClr val="accent1">
                    <a:lumMod val="60000"/>
                    <a:lumOff val="40000"/>
                  </a:schemeClr>
                </a:solidFill>
                <a:latin typeface="Graphik Semibold" panose="020B0703030202060203" pitchFamily="34" charset="0"/>
              </a:rPr>
              <a:t>Roadmap to North Star</a:t>
            </a:r>
          </a:p>
        </p:txBody>
      </p:sp>
      <p:sp>
        <p:nvSpPr>
          <p:cNvPr id="3" name="TextBox 2">
            <a:extLst>
              <a:ext uri="{FF2B5EF4-FFF2-40B4-BE49-F238E27FC236}">
                <a16:creationId xmlns:a16="http://schemas.microsoft.com/office/drawing/2014/main" id="{46E7F6AB-5ACF-17C5-FBAE-054D7351333B}"/>
              </a:ext>
            </a:extLst>
          </p:cNvPr>
          <p:cNvSpPr txBox="1"/>
          <p:nvPr/>
        </p:nvSpPr>
        <p:spPr>
          <a:xfrm>
            <a:off x="3554320" y="1024787"/>
            <a:ext cx="1428086" cy="402500"/>
          </a:xfrm>
          <a:prstGeom prst="rect">
            <a:avLst/>
          </a:prstGeom>
          <a:solidFill>
            <a:schemeClr val="accent2">
              <a:lumMod val="75000"/>
            </a:schemeClr>
          </a:solidFill>
          <a:ln w="25400" cap="flat" cmpd="sng" algn="ctr">
            <a:noFill/>
            <a:prstDash val="soli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Overflow="overflow" horzOverflow="overflow" vert="horz" wrap="square" lIns="251999" tIns="45709" rIns="0" bIns="45709" numCol="1" spcCol="0" rtlCol="0" fromWordArt="0" anchor="ctr" anchorCtr="0" forceAA="0" compatLnSpc="1">
            <a:prstTxWarp prst="textNoShape">
              <a:avLst/>
            </a:prstTxWarp>
            <a:noAutofit/>
          </a:bodyPr>
          <a:lstStyle>
            <a:defPPr>
              <a:defRPr lang="en-US"/>
            </a:defPPr>
            <a:lvl1pPr marR="0" indent="0" algn="ctr" fontAlgn="base">
              <a:lnSpc>
                <a:spcPct val="100000"/>
              </a:lnSpc>
              <a:spcBef>
                <a:spcPct val="0"/>
              </a:spcBef>
              <a:spcAft>
                <a:spcPct val="0"/>
              </a:spcAft>
              <a:buClrTx/>
              <a:buSzTx/>
              <a:buFontTx/>
              <a:buNone/>
              <a:tabLst/>
              <a:defRPr kumimoji="0" sz="1400" b="0" i="0" u="none" strike="noStrike" cap="none" normalizeH="0" baseline="0">
                <a:ln>
                  <a:noFill/>
                </a:ln>
                <a:solidFill>
                  <a:schemeClr val="bg2"/>
                </a:solidFill>
                <a:effectLst/>
                <a:latin typeface="Trebuchet MS" panose="020B0603020202020204" pitchFamily="34" charset="0"/>
                <a:ea typeface="ヒラギノ角ゴ ProN W3" charset="0"/>
                <a:cs typeface="ヒラギノ角ゴ ProN W3"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AUTOMATION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READY</a:t>
            </a:r>
          </a:p>
        </p:txBody>
      </p:sp>
      <p:sp>
        <p:nvSpPr>
          <p:cNvPr id="4" name="TextBox 3">
            <a:extLst>
              <a:ext uri="{FF2B5EF4-FFF2-40B4-BE49-F238E27FC236}">
                <a16:creationId xmlns:a16="http://schemas.microsoft.com/office/drawing/2014/main" id="{E968CB02-9F35-53AF-54F6-4FC5CA423748}"/>
              </a:ext>
            </a:extLst>
          </p:cNvPr>
          <p:cNvSpPr txBox="1"/>
          <p:nvPr/>
        </p:nvSpPr>
        <p:spPr>
          <a:xfrm>
            <a:off x="5020196" y="1024787"/>
            <a:ext cx="1907010" cy="402500"/>
          </a:xfrm>
          <a:prstGeom prst="rect">
            <a:avLst/>
          </a:prstGeom>
          <a:solidFill>
            <a:schemeClr val="accent2">
              <a:lumMod val="75000"/>
            </a:schemeClr>
          </a:solidFill>
          <a:ln w="25400" cap="flat" cmpd="sng" algn="ctr">
            <a:noFill/>
            <a:prstDash val="soli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Overflow="overflow" horzOverflow="overflow" vert="horz" wrap="square" lIns="251999" tIns="45709" rIns="0" bIns="45709" numCol="1" spcCol="0" rtlCol="0" fromWordArt="0" anchor="ctr" anchorCtr="0" forceAA="0" compatLnSpc="1">
            <a:prstTxWarp prst="textNoShape">
              <a:avLst/>
            </a:prstTxWarp>
            <a:noAutofit/>
          </a:bodyPr>
          <a:lstStyle>
            <a:defPPr>
              <a:defRPr lang="en-US"/>
            </a:defPPr>
            <a:lvl1pPr marR="0" indent="0" algn="ctr" fontAlgn="base">
              <a:lnSpc>
                <a:spcPct val="100000"/>
              </a:lnSpc>
              <a:spcBef>
                <a:spcPct val="0"/>
              </a:spcBef>
              <a:spcAft>
                <a:spcPct val="0"/>
              </a:spcAft>
              <a:buClrTx/>
              <a:buSzTx/>
              <a:buFontTx/>
              <a:buNone/>
              <a:tabLst/>
              <a:defRPr kumimoji="0" sz="1400" b="0" i="0" u="none" strike="noStrike" cap="none" normalizeH="0" baseline="0">
                <a:ln>
                  <a:noFill/>
                </a:ln>
                <a:solidFill>
                  <a:schemeClr val="bg2"/>
                </a:solidFill>
                <a:effectLst/>
                <a:latin typeface="Trebuchet MS" panose="020B0603020202020204" pitchFamily="34" charset="0"/>
                <a:ea typeface="ヒラギノ角ゴ ProN W3" charset="0"/>
                <a:cs typeface="ヒラギノ角ゴ ProN W3"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AUTOMATION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ENABLED</a:t>
            </a:r>
          </a:p>
        </p:txBody>
      </p:sp>
      <p:sp>
        <p:nvSpPr>
          <p:cNvPr id="5" name="TextBox 4">
            <a:extLst>
              <a:ext uri="{FF2B5EF4-FFF2-40B4-BE49-F238E27FC236}">
                <a16:creationId xmlns:a16="http://schemas.microsoft.com/office/drawing/2014/main" id="{D0C77076-5EA0-E416-FDA0-C2F4DCAB7C4F}"/>
              </a:ext>
            </a:extLst>
          </p:cNvPr>
          <p:cNvSpPr txBox="1"/>
          <p:nvPr/>
        </p:nvSpPr>
        <p:spPr>
          <a:xfrm>
            <a:off x="6964997" y="1024787"/>
            <a:ext cx="2423382" cy="402500"/>
          </a:xfrm>
          <a:prstGeom prst="rect">
            <a:avLst/>
          </a:prstGeom>
          <a:solidFill>
            <a:schemeClr val="accent2">
              <a:lumMod val="50000"/>
            </a:schemeClr>
          </a:solidFill>
          <a:ln w="25400" cap="flat" cmpd="sng" algn="ctr">
            <a:noFill/>
            <a:prstDash val="soli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Overflow="overflow" horzOverflow="overflow" vert="horz" wrap="square" lIns="251999" tIns="45709" rIns="0" bIns="45709" numCol="1" spcCol="0" rtlCol="0" fromWordArt="0" anchor="ctr" anchorCtr="0" forceAA="0" compatLnSpc="1">
            <a:prstTxWarp prst="textNoShape">
              <a:avLst/>
            </a:prstTxWarp>
            <a:noAutofit/>
          </a:bodyPr>
          <a:lstStyle>
            <a:defPPr>
              <a:defRPr lang="en-US"/>
            </a:defPPr>
            <a:lvl1pPr marR="0" indent="0" algn="ctr" fontAlgn="base">
              <a:lnSpc>
                <a:spcPct val="100000"/>
              </a:lnSpc>
              <a:spcBef>
                <a:spcPct val="0"/>
              </a:spcBef>
              <a:spcAft>
                <a:spcPct val="0"/>
              </a:spcAft>
              <a:buClrTx/>
              <a:buSzTx/>
              <a:buFontTx/>
              <a:buNone/>
              <a:tabLst/>
              <a:defRPr kumimoji="0" sz="1400" b="0" i="0" u="none" strike="noStrike" cap="none" normalizeH="0" baseline="0">
                <a:ln>
                  <a:noFill/>
                </a:ln>
                <a:solidFill>
                  <a:schemeClr val="bg2"/>
                </a:solidFill>
                <a:effectLst/>
                <a:latin typeface="Trebuchet MS" panose="020B0603020202020204" pitchFamily="34" charset="0"/>
                <a:ea typeface="ヒラギノ角ゴ ProN W3" charset="0"/>
                <a:cs typeface="ヒラギノ角ゴ ProN W3"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FULL STACK</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AUTOMATION</a:t>
            </a:r>
          </a:p>
        </p:txBody>
      </p:sp>
      <p:sp>
        <p:nvSpPr>
          <p:cNvPr id="6" name="TextBox 5">
            <a:extLst>
              <a:ext uri="{FF2B5EF4-FFF2-40B4-BE49-F238E27FC236}">
                <a16:creationId xmlns:a16="http://schemas.microsoft.com/office/drawing/2014/main" id="{B3DA4878-56BF-07B4-569C-6523F89BC3BC}"/>
              </a:ext>
            </a:extLst>
          </p:cNvPr>
          <p:cNvSpPr txBox="1"/>
          <p:nvPr/>
        </p:nvSpPr>
        <p:spPr>
          <a:xfrm>
            <a:off x="2088444" y="1024787"/>
            <a:ext cx="1428086" cy="402500"/>
          </a:xfrm>
          <a:prstGeom prst="rect">
            <a:avLst/>
          </a:prstGeom>
          <a:solidFill>
            <a:schemeClr val="accent2">
              <a:lumMod val="75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251999"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ea typeface="+mn-ea"/>
                <a:cs typeface="+mn-cs"/>
              </a:rPr>
              <a:t>ENTRY LEVEL</a:t>
            </a:r>
          </a:p>
        </p:txBody>
      </p:sp>
      <p:sp>
        <p:nvSpPr>
          <p:cNvPr id="7" name="TextBox 6">
            <a:extLst>
              <a:ext uri="{FF2B5EF4-FFF2-40B4-BE49-F238E27FC236}">
                <a16:creationId xmlns:a16="http://schemas.microsoft.com/office/drawing/2014/main" id="{8BCBCF14-8674-82AC-363E-030CD357EA62}"/>
              </a:ext>
            </a:extLst>
          </p:cNvPr>
          <p:cNvSpPr txBox="1"/>
          <p:nvPr/>
        </p:nvSpPr>
        <p:spPr>
          <a:xfrm>
            <a:off x="9426170" y="1024787"/>
            <a:ext cx="2423382" cy="402500"/>
          </a:xfrm>
          <a:prstGeom prst="rect">
            <a:avLst/>
          </a:prstGeom>
          <a:solidFill>
            <a:schemeClr val="accent2">
              <a:lumMod val="25000"/>
            </a:schemeClr>
          </a:solidFill>
          <a:ln w="25400" cap="flat" cmpd="sng" algn="ctr">
            <a:noFill/>
            <a:prstDash val="soli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Overflow="overflow" horzOverflow="overflow" vert="horz" wrap="square" lIns="323925" tIns="45709" rIns="0" bIns="45709" numCol="1" spcCol="0" rtlCol="0" fromWordArt="0" anchor="ctr" anchorCtr="0" forceAA="0" compatLnSpc="1">
            <a:prstTxWarp prst="textNoShape">
              <a:avLst/>
            </a:prstTxWarp>
            <a:noAutofit/>
          </a:bodyPr>
          <a:lstStyle>
            <a:defPPr>
              <a:defRPr lang="en-US"/>
            </a:defPPr>
            <a:lvl1pPr marR="0" indent="0" algn="ctr" fontAlgn="base">
              <a:lnSpc>
                <a:spcPct val="100000"/>
              </a:lnSpc>
              <a:spcBef>
                <a:spcPct val="0"/>
              </a:spcBef>
              <a:spcAft>
                <a:spcPct val="0"/>
              </a:spcAft>
              <a:buClrTx/>
              <a:buSzTx/>
              <a:buFontTx/>
              <a:buNone/>
              <a:tabLst/>
              <a:defRPr kumimoji="0" sz="1400" b="0" i="0" u="none" strike="noStrike" cap="none" normalizeH="0" baseline="0">
                <a:ln>
                  <a:noFill/>
                </a:ln>
                <a:solidFill>
                  <a:schemeClr val="bg2"/>
                </a:solidFill>
                <a:effectLst/>
                <a:latin typeface="Trebuchet MS" panose="020B0603020202020204" pitchFamily="34" charset="0"/>
                <a:ea typeface="ヒラギノ角ゴ ProN W3" charset="0"/>
                <a:cs typeface="ヒラギノ角ゴ ProN W3"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NORTH STAR</a:t>
            </a:r>
          </a:p>
        </p:txBody>
      </p:sp>
      <p:graphicFrame>
        <p:nvGraphicFramePr>
          <p:cNvPr id="13" name="Table 12">
            <a:extLst>
              <a:ext uri="{FF2B5EF4-FFF2-40B4-BE49-F238E27FC236}">
                <a16:creationId xmlns:a16="http://schemas.microsoft.com/office/drawing/2014/main" id="{9A806652-D454-1791-D14F-CCA6C2CA6DE8}"/>
              </a:ext>
            </a:extLst>
          </p:cNvPr>
          <p:cNvGraphicFramePr>
            <a:graphicFrameLocks noGrp="1"/>
          </p:cNvGraphicFramePr>
          <p:nvPr/>
        </p:nvGraphicFramePr>
        <p:xfrm>
          <a:off x="556467" y="1507758"/>
          <a:ext cx="11286580" cy="4507680"/>
        </p:xfrm>
        <a:graphic>
          <a:graphicData uri="http://schemas.openxmlformats.org/drawingml/2006/table">
            <a:tbl>
              <a:tblPr firstRow="1" firstCol="1" bandRow="1"/>
              <a:tblGrid>
                <a:gridCol w="1464642">
                  <a:extLst>
                    <a:ext uri="{9D8B030D-6E8A-4147-A177-3AD203B41FA5}">
                      <a16:colId xmlns:a16="http://schemas.microsoft.com/office/drawing/2014/main" val="20000"/>
                    </a:ext>
                  </a:extLst>
                </a:gridCol>
                <a:gridCol w="1459011">
                  <a:extLst>
                    <a:ext uri="{9D8B030D-6E8A-4147-A177-3AD203B41FA5}">
                      <a16:colId xmlns:a16="http://schemas.microsoft.com/office/drawing/2014/main" val="20001"/>
                    </a:ext>
                  </a:extLst>
                </a:gridCol>
                <a:gridCol w="1459011">
                  <a:extLst>
                    <a:ext uri="{9D8B030D-6E8A-4147-A177-3AD203B41FA5}">
                      <a16:colId xmlns:a16="http://schemas.microsoft.com/office/drawing/2014/main" val="20002"/>
                    </a:ext>
                  </a:extLst>
                </a:gridCol>
                <a:gridCol w="1964702">
                  <a:extLst>
                    <a:ext uri="{9D8B030D-6E8A-4147-A177-3AD203B41FA5}">
                      <a16:colId xmlns:a16="http://schemas.microsoft.com/office/drawing/2014/main" val="20003"/>
                    </a:ext>
                  </a:extLst>
                </a:gridCol>
                <a:gridCol w="2469607">
                  <a:extLst>
                    <a:ext uri="{9D8B030D-6E8A-4147-A177-3AD203B41FA5}">
                      <a16:colId xmlns:a16="http://schemas.microsoft.com/office/drawing/2014/main" val="20004"/>
                    </a:ext>
                  </a:extLst>
                </a:gridCol>
                <a:gridCol w="2469607">
                  <a:extLst>
                    <a:ext uri="{9D8B030D-6E8A-4147-A177-3AD203B41FA5}">
                      <a16:colId xmlns:a16="http://schemas.microsoft.com/office/drawing/2014/main" val="20005"/>
                    </a:ext>
                  </a:extLst>
                </a:gridCol>
              </a:tblGrid>
              <a:tr h="286134">
                <a:tc>
                  <a:txBody>
                    <a:bodyPr/>
                    <a:lstStyle/>
                    <a:p>
                      <a:pPr algn="l" fontAlgn="ctr"/>
                      <a:r>
                        <a:rPr lang="en-GB" sz="900" b="0" i="0" kern="1200">
                          <a:solidFill>
                            <a:schemeClr val="accent2">
                              <a:lumMod val="50000"/>
                            </a:schemeClr>
                          </a:solidFill>
                          <a:latin typeface="Graphik Medium" panose="020B0503030202060203" pitchFamily="34" charset="77"/>
                        </a:rPr>
                        <a:t>Financial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No Finance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No Finance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FinOps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Full Stack FinOps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Revenue based FinOps or Outcome Based Optimization</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0270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Security Posture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No Security Posture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No Security Posture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Security Posture based reporting automation, SecOps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Policy as a code, SecOps, Security Posture Management, Drift Management, Service catalogue-based Security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Full Stack Security Posture Management with AI</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40270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Modern Processes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Manual Capacity a performance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Blameless Postmortem, SLI/SLO, Error Budget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Lifecycle Management, FinOps, SecOps, Agile, SRE</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Canary, Blue Green Release, Dynamic Workload Management, Drift Management, Security Posture Management, </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Chaos Engineering, Reliability Design, Application Resource Management, </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792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Predictive Monitoring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No Predictive Monitoring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No Predictive Monitoring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SM based Predictive Analysis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AI Integrated with EventOps for predictive Insights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Agentic AI built on top of End-to-end Observability, Failure Prediction Model,</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40270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Observability &amp; AI Based Insights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No Observability, only monitoring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Active threshold management +  Full fledged monitoring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End to end Observability at Infra level</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End to end Observability @ app + Infra level, AI included at the Observability for Better insights, Service Mesh</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Ai Based Predictive Insights, End to end Observability at Product/ Domain level, Revenue, Outcome impact observability, </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0270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DevOps Pipelines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No DevOps Pipelines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No DevOps Pipelines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DevOps based CI/CD, Patching through CI/CD, Service Catalog based Provisioning,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Service Catalog Based Provisioning and Day 2 automation, Dedicated branch for Infra, Pull request-based patching, etc.</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DevSecOps + SecOps + AIOps with predictive monitoring, Agile Based Delivery governance</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40270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Self Heal / Auto Resolution</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Monitoring implemented   Self heal scripts </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100% monitoring , CMDB accuracy above 95%, Auto resolution through ATR or equivalent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Infra as a code, 100% monitoring, 99% CMDB accuracy, Relational component mapping, APM implemented, Auto resolution based on SOP's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Infra as a code, 100% Monitoring, ARM based automation, Security as a code, Policy as a code, Predictive monitoring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AI based auto resolution, Predictive Pattern mapping, Agentic AI for auto resolution &amp; AI Interventions. Auto Learn Self Healing Capability</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5070872"/>
                  </a:ext>
                </a:extLst>
              </a:tr>
              <a:tr h="48748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Reduce Defect Density</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Defect Density Defined       No Event Correlation</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Defect Density Included   Event Correlation @ Infra    analytics for Threshold</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Defect density Implemented Event Ops , proactive threshold validation, Toil Identification and reduction, Event Compression ratio, 100:2(2 alert for 100 RU) for stable environment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err="1">
                          <a:solidFill>
                            <a:srgbClr val="000000"/>
                          </a:solidFill>
                          <a:effectLst/>
                          <a:latin typeface="Graphik Light" panose="020B0403030202060203" pitchFamily="34" charset="77"/>
                        </a:rPr>
                        <a:t>EventOps</a:t>
                      </a:r>
                      <a:r>
                        <a:rPr lang="en-US" sz="800" b="0" i="0" u="none" strike="noStrike">
                          <a:solidFill>
                            <a:srgbClr val="000000"/>
                          </a:solidFill>
                          <a:effectLst/>
                          <a:latin typeface="Graphik Light" panose="020B0403030202060203" pitchFamily="34" charset="77"/>
                        </a:rPr>
                        <a:t> with App Infra Mapping, Toil management through Agile Backlog, Compression ratio 35%, 100:1 for super stable environment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AI Based Dynamic Threshold with Defect density mapping, </a:t>
                      </a:r>
                      <a:r>
                        <a:rPr lang="en-US" sz="800" b="0" i="0" u="none" strike="noStrike" err="1">
                          <a:solidFill>
                            <a:srgbClr val="000000"/>
                          </a:solidFill>
                          <a:effectLst/>
                          <a:latin typeface="Graphik Light" panose="020B0403030202060203" pitchFamily="34" charset="77"/>
                        </a:rPr>
                        <a:t>Eventops</a:t>
                      </a:r>
                      <a:r>
                        <a:rPr lang="en-US" sz="800" b="0" i="0" u="none" strike="noStrike">
                          <a:solidFill>
                            <a:srgbClr val="000000"/>
                          </a:solidFill>
                          <a:effectLst/>
                          <a:latin typeface="Graphik Light" panose="020B0403030202060203" pitchFamily="34" charset="77"/>
                        </a:rPr>
                        <a:t> with Business mapping, Best In class Defect density.</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61063618"/>
                  </a:ext>
                </a:extLst>
              </a:tr>
              <a:tr h="48748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Change/ Release/ Patching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Change Management automation, Patching scripts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Change Risk Prediction, End to end automated patching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Release Impact identification, Change impact analyzing, E2E Patch Management, Predict Change induced MI's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Patching included in releases, Maintenance windows based automated patching, Canary/ Blue Green release ( for patching &amp; etc.), Auto prevent change Induced MI's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Dynamic Workload management, Infra NFR Releases, Security Releases, Maintenance Releases, Shift Left changes/ Patching to Releases </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2183015"/>
                  </a:ext>
                </a:extLst>
              </a:tr>
            </a:tbl>
          </a:graphicData>
        </a:graphic>
      </p:graphicFrame>
      <p:sp>
        <p:nvSpPr>
          <p:cNvPr id="15" name="Oval 14">
            <a:extLst>
              <a:ext uri="{FF2B5EF4-FFF2-40B4-BE49-F238E27FC236}">
                <a16:creationId xmlns:a16="http://schemas.microsoft.com/office/drawing/2014/main" id="{23962755-58A7-7A9C-8C62-D21DB372ED49}"/>
              </a:ext>
            </a:extLst>
          </p:cNvPr>
          <p:cNvSpPr>
            <a:spLocks noChangeAspect="1"/>
          </p:cNvSpPr>
          <p:nvPr/>
        </p:nvSpPr>
        <p:spPr bwMode="auto">
          <a:xfrm>
            <a:off x="1928461" y="917310"/>
            <a:ext cx="319966" cy="308727"/>
          </a:xfrm>
          <a:prstGeom prst="ellipse">
            <a:avLst/>
          </a:prstGeom>
          <a:solidFill>
            <a:schemeClr val="bg2"/>
          </a:solidFill>
          <a:ln w="12700">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45709" rIns="0" bIns="45709"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ea typeface="ヒラギノ角ゴ ProN W3" charset="0"/>
                <a:cs typeface="ヒラギノ角ゴ ProN W3" charset="0"/>
                <a:sym typeface="Gill Sans" charset="0"/>
              </a:rPr>
              <a:t>1</a:t>
            </a:r>
          </a:p>
        </p:txBody>
      </p:sp>
      <p:sp>
        <p:nvSpPr>
          <p:cNvPr id="16" name="Oval 15">
            <a:extLst>
              <a:ext uri="{FF2B5EF4-FFF2-40B4-BE49-F238E27FC236}">
                <a16:creationId xmlns:a16="http://schemas.microsoft.com/office/drawing/2014/main" id="{2ACFF1F9-4331-7629-0AED-551EA528AEAD}"/>
              </a:ext>
            </a:extLst>
          </p:cNvPr>
          <p:cNvSpPr>
            <a:spLocks noChangeAspect="1"/>
          </p:cNvSpPr>
          <p:nvPr/>
        </p:nvSpPr>
        <p:spPr bwMode="auto">
          <a:xfrm>
            <a:off x="3408751" y="917310"/>
            <a:ext cx="319966" cy="308727"/>
          </a:xfrm>
          <a:prstGeom prst="ellipse">
            <a:avLst/>
          </a:prstGeom>
          <a:solidFill>
            <a:schemeClr val="bg2"/>
          </a:solidFill>
          <a:ln w="12700">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45709" rIns="0" bIns="45709"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ea typeface="ヒラギノ角ゴ ProN W3" charset="0"/>
                <a:cs typeface="ヒラギノ角ゴ ProN W3" charset="0"/>
                <a:sym typeface="Gill Sans" charset="0"/>
              </a:rPr>
              <a:t>2</a:t>
            </a:r>
          </a:p>
        </p:txBody>
      </p:sp>
      <p:sp>
        <p:nvSpPr>
          <p:cNvPr id="17" name="Oval 16">
            <a:extLst>
              <a:ext uri="{FF2B5EF4-FFF2-40B4-BE49-F238E27FC236}">
                <a16:creationId xmlns:a16="http://schemas.microsoft.com/office/drawing/2014/main" id="{18AF4E09-E8E8-871E-84D4-E27B58086728}"/>
              </a:ext>
            </a:extLst>
          </p:cNvPr>
          <p:cNvSpPr>
            <a:spLocks noChangeAspect="1"/>
          </p:cNvSpPr>
          <p:nvPr/>
        </p:nvSpPr>
        <p:spPr bwMode="auto">
          <a:xfrm>
            <a:off x="4860213" y="917310"/>
            <a:ext cx="319966" cy="308727"/>
          </a:xfrm>
          <a:prstGeom prst="ellipse">
            <a:avLst/>
          </a:prstGeom>
          <a:solidFill>
            <a:schemeClr val="bg2"/>
          </a:solidFill>
          <a:ln w="12700">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45709" rIns="0" bIns="45709"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ea typeface="ヒラギノ角ゴ ProN W3" charset="0"/>
                <a:cs typeface="ヒラギノ角ゴ ProN W3" charset="0"/>
                <a:sym typeface="Gill Sans" charset="0"/>
              </a:rPr>
              <a:t>3</a:t>
            </a:r>
          </a:p>
        </p:txBody>
      </p:sp>
      <p:sp>
        <p:nvSpPr>
          <p:cNvPr id="18" name="Oval 17">
            <a:extLst>
              <a:ext uri="{FF2B5EF4-FFF2-40B4-BE49-F238E27FC236}">
                <a16:creationId xmlns:a16="http://schemas.microsoft.com/office/drawing/2014/main" id="{3455C0C8-1F82-BC15-FCC3-CB1C82926D32}"/>
              </a:ext>
            </a:extLst>
          </p:cNvPr>
          <p:cNvSpPr>
            <a:spLocks noChangeAspect="1"/>
          </p:cNvSpPr>
          <p:nvPr/>
        </p:nvSpPr>
        <p:spPr bwMode="auto">
          <a:xfrm>
            <a:off x="6812429" y="917310"/>
            <a:ext cx="319966" cy="308727"/>
          </a:xfrm>
          <a:prstGeom prst="ellipse">
            <a:avLst/>
          </a:prstGeom>
          <a:solidFill>
            <a:schemeClr val="bg2"/>
          </a:solidFill>
          <a:ln w="12700">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45709" rIns="0" bIns="45709"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ea typeface="ヒラギノ角ゴ ProN W3" charset="0"/>
                <a:cs typeface="ヒラギノ角ゴ ProN W3" charset="0"/>
                <a:sym typeface="Gill Sans" charset="0"/>
              </a:rPr>
              <a:t>4</a:t>
            </a:r>
          </a:p>
        </p:txBody>
      </p:sp>
      <p:sp>
        <p:nvSpPr>
          <p:cNvPr id="19" name="Oval 18">
            <a:extLst>
              <a:ext uri="{FF2B5EF4-FFF2-40B4-BE49-F238E27FC236}">
                <a16:creationId xmlns:a16="http://schemas.microsoft.com/office/drawing/2014/main" id="{15242697-193F-8EEB-6657-AB1677B463AF}"/>
              </a:ext>
            </a:extLst>
          </p:cNvPr>
          <p:cNvSpPr>
            <a:spLocks noChangeAspect="1"/>
          </p:cNvSpPr>
          <p:nvPr/>
        </p:nvSpPr>
        <p:spPr bwMode="auto">
          <a:xfrm>
            <a:off x="9266187" y="917310"/>
            <a:ext cx="319966" cy="308727"/>
          </a:xfrm>
          <a:prstGeom prst="ellipse">
            <a:avLst/>
          </a:prstGeom>
          <a:solidFill>
            <a:schemeClr val="bg2"/>
          </a:solidFill>
          <a:ln w="12700">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45709" rIns="0" bIns="45709"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ea typeface="ヒラギノ角ゴ ProN W3" charset="0"/>
                <a:cs typeface="ヒラギノ角ゴ ProN W3" charset="0"/>
                <a:sym typeface="Gill Sans" charset="0"/>
              </a:rPr>
              <a:t>5</a:t>
            </a:r>
          </a:p>
        </p:txBody>
      </p:sp>
      <p:sp>
        <p:nvSpPr>
          <p:cNvPr id="8" name="TextBox 7">
            <a:extLst>
              <a:ext uri="{FF2B5EF4-FFF2-40B4-BE49-F238E27FC236}">
                <a16:creationId xmlns:a16="http://schemas.microsoft.com/office/drawing/2014/main" id="{69F2FCC2-05E1-D242-6754-911231577AF6}"/>
              </a:ext>
            </a:extLst>
          </p:cNvPr>
          <p:cNvSpPr txBox="1"/>
          <p:nvPr/>
        </p:nvSpPr>
        <p:spPr>
          <a:xfrm>
            <a:off x="4174959" y="6097412"/>
            <a:ext cx="2084440" cy="588626"/>
          </a:xfrm>
          <a:prstGeom prst="rect">
            <a:avLst/>
          </a:prstGeom>
          <a:noFill/>
        </p:spPr>
        <p:txBody>
          <a:bodyPr wrap="square" lIns="0" tIns="0" rIns="0" bIns="0" rtlCol="0">
            <a:no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400" b="0" i="0" u="none" strike="noStrike" kern="1200" cap="none" spc="0" normalizeH="0" baseline="0" noProof="0">
                <a:ln>
                  <a:noFill/>
                </a:ln>
                <a:solidFill>
                  <a:srgbClr val="460073"/>
                </a:solidFill>
                <a:effectLst/>
                <a:uLnTx/>
                <a:uFillTx/>
                <a:latin typeface="Graphik"/>
                <a:ea typeface="+mn-ea"/>
                <a:cs typeface="+mn-cs"/>
              </a:rPr>
              <a:t>90% of our engagements are here!!</a:t>
            </a:r>
          </a:p>
        </p:txBody>
      </p:sp>
      <p:sp>
        <p:nvSpPr>
          <p:cNvPr id="9" name="5-point Star 8">
            <a:extLst>
              <a:ext uri="{FF2B5EF4-FFF2-40B4-BE49-F238E27FC236}">
                <a16:creationId xmlns:a16="http://schemas.microsoft.com/office/drawing/2014/main" id="{894C6E6F-C0E7-2475-8582-17AFACCC945C}"/>
              </a:ext>
            </a:extLst>
          </p:cNvPr>
          <p:cNvSpPr/>
          <p:nvPr/>
        </p:nvSpPr>
        <p:spPr>
          <a:xfrm>
            <a:off x="4982406" y="5841539"/>
            <a:ext cx="335552" cy="262989"/>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Graphik"/>
              <a:ea typeface="+mn-ea"/>
              <a:cs typeface="+mn-cs"/>
            </a:endParaRPr>
          </a:p>
        </p:txBody>
      </p:sp>
      <p:sp>
        <p:nvSpPr>
          <p:cNvPr id="10" name="TextBox 9">
            <a:extLst>
              <a:ext uri="{FF2B5EF4-FFF2-40B4-BE49-F238E27FC236}">
                <a16:creationId xmlns:a16="http://schemas.microsoft.com/office/drawing/2014/main" id="{1203874A-4694-13B4-0EC0-7CFC549BBC7B}"/>
              </a:ext>
            </a:extLst>
          </p:cNvPr>
          <p:cNvSpPr txBox="1"/>
          <p:nvPr/>
        </p:nvSpPr>
        <p:spPr>
          <a:xfrm>
            <a:off x="7119145" y="6097412"/>
            <a:ext cx="2439634" cy="515158"/>
          </a:xfrm>
          <a:prstGeom prst="rect">
            <a:avLst/>
          </a:prstGeom>
          <a:noFill/>
        </p:spPr>
        <p:txBody>
          <a:bodyPr wrap="squar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400" b="0" i="0" u="none" strike="noStrike" kern="1200" cap="none" spc="0" normalizeH="0" baseline="0" noProof="0">
                <a:ln>
                  <a:noFill/>
                </a:ln>
                <a:solidFill>
                  <a:srgbClr val="460073"/>
                </a:solidFill>
                <a:effectLst/>
                <a:uLnTx/>
                <a:uFillTx/>
                <a:latin typeface="Graphik"/>
                <a:ea typeface="+mn-ea"/>
                <a:cs typeface="+mn-cs"/>
              </a:rPr>
              <a:t>Target : Each engagement to shift by 1 level per year!</a:t>
            </a:r>
          </a:p>
        </p:txBody>
      </p:sp>
      <p:sp>
        <p:nvSpPr>
          <p:cNvPr id="11" name="5-point Star 10">
            <a:extLst>
              <a:ext uri="{FF2B5EF4-FFF2-40B4-BE49-F238E27FC236}">
                <a16:creationId xmlns:a16="http://schemas.microsoft.com/office/drawing/2014/main" id="{F5029F68-81A8-1D0D-58A9-F253CFB03589}"/>
              </a:ext>
            </a:extLst>
          </p:cNvPr>
          <p:cNvSpPr/>
          <p:nvPr/>
        </p:nvSpPr>
        <p:spPr>
          <a:xfrm>
            <a:off x="8072709" y="5841539"/>
            <a:ext cx="335552" cy="262989"/>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Graphik"/>
              <a:ea typeface="+mn-ea"/>
              <a:cs typeface="+mn-cs"/>
            </a:endParaRPr>
          </a:p>
        </p:txBody>
      </p:sp>
      <p:pic>
        <p:nvPicPr>
          <p:cNvPr id="21" name="Picture 20">
            <a:hlinkClick r:id="" action="ppaction://noaction"/>
            <a:extLst>
              <a:ext uri="{FF2B5EF4-FFF2-40B4-BE49-F238E27FC236}">
                <a16:creationId xmlns:a16="http://schemas.microsoft.com/office/drawing/2014/main" id="{91750988-3EB6-B722-EEE5-FE3AD7A4100C}"/>
              </a:ext>
            </a:extLst>
          </p:cNvPr>
          <p:cNvPicPr>
            <a:picLocks noChangeAspect="1"/>
          </p:cNvPicPr>
          <p:nvPr/>
        </p:nvPicPr>
        <p:blipFill>
          <a:blip r:embed="rId2"/>
          <a:stretch>
            <a:fillRect/>
          </a:stretch>
        </p:blipFill>
        <p:spPr>
          <a:xfrm>
            <a:off x="11352847" y="191648"/>
            <a:ext cx="650914" cy="650914"/>
          </a:xfrm>
          <a:prstGeom prst="rect">
            <a:avLst/>
          </a:prstGeom>
        </p:spPr>
      </p:pic>
    </p:spTree>
    <p:extLst>
      <p:ext uri="{BB962C8B-B14F-4D97-AF65-F5344CB8AC3E}">
        <p14:creationId xmlns:p14="http://schemas.microsoft.com/office/powerpoint/2010/main" val="4008194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9118D-3F1C-CA10-1267-30CDD7933FEE}"/>
              </a:ext>
            </a:extLst>
          </p:cNvPr>
          <p:cNvSpPr>
            <a:spLocks noGrp="1"/>
          </p:cNvSpPr>
          <p:nvPr>
            <p:ph type="title"/>
          </p:nvPr>
        </p:nvSpPr>
        <p:spPr>
          <a:xfrm>
            <a:off x="553664" y="517678"/>
            <a:ext cx="5490420" cy="648126"/>
          </a:xfrm>
        </p:spPr>
        <p:txBody>
          <a:bodyPr/>
          <a:lstStyle/>
          <a:p>
            <a:r>
              <a:rPr lang="en-US" sz="2600"/>
              <a:t>Automation Maturity  Level aligned Productivity</a:t>
            </a:r>
          </a:p>
        </p:txBody>
      </p:sp>
      <p:grpSp>
        <p:nvGrpSpPr>
          <p:cNvPr id="3" name="Group 2">
            <a:extLst>
              <a:ext uri="{FF2B5EF4-FFF2-40B4-BE49-F238E27FC236}">
                <a16:creationId xmlns:a16="http://schemas.microsoft.com/office/drawing/2014/main" id="{14208907-7967-21E9-3CF6-139CF1DFD698}"/>
              </a:ext>
            </a:extLst>
          </p:cNvPr>
          <p:cNvGrpSpPr/>
          <p:nvPr/>
        </p:nvGrpSpPr>
        <p:grpSpPr>
          <a:xfrm>
            <a:off x="1721223" y="1044825"/>
            <a:ext cx="10244029" cy="1778886"/>
            <a:chOff x="1726553" y="141121"/>
            <a:chExt cx="10244029" cy="1778886"/>
          </a:xfrm>
          <a:gradFill>
            <a:gsLst>
              <a:gs pos="100000">
                <a:srgbClr val="D34077"/>
              </a:gs>
              <a:gs pos="0">
                <a:srgbClr val="A100FF"/>
              </a:gs>
            </a:gsLst>
            <a:lin ang="18900000" scaled="1"/>
          </a:gradFill>
        </p:grpSpPr>
        <p:sp>
          <p:nvSpPr>
            <p:cNvPr id="4" name="Arrow: Pentagon 4">
              <a:extLst>
                <a:ext uri="{FF2B5EF4-FFF2-40B4-BE49-F238E27FC236}">
                  <a16:creationId xmlns:a16="http://schemas.microsoft.com/office/drawing/2014/main" id="{AC5F3F62-1A4A-87EF-4FD4-54C70BC58E56}"/>
                </a:ext>
              </a:extLst>
            </p:cNvPr>
            <p:cNvSpPr/>
            <p:nvPr/>
          </p:nvSpPr>
          <p:spPr>
            <a:xfrm>
              <a:off x="1726553" y="1599967"/>
              <a:ext cx="2011680" cy="320040"/>
            </a:xfrm>
            <a:prstGeom prst="homePlate">
              <a:avLst/>
            </a:prstGeom>
            <a:grpFill/>
            <a:ln w="12700" cap="flat" cmpd="sng" algn="ctr">
              <a:solidFill>
                <a:schemeClr val="accent3"/>
              </a:solidFill>
              <a:prstDash val="solid"/>
              <a:miter lim="800000"/>
            </a:ln>
            <a:effectLst/>
          </p:spPr>
          <p:txBody>
            <a:bodyPr lIns="18288" tIns="18288" rIns="18288" bIns="1828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Graphik Medium" panose="020B0603030202060203" pitchFamily="34" charset="0"/>
                  <a:ea typeface="+mn-ea"/>
                  <a:cs typeface="+mn-cs"/>
                </a:rPr>
                <a:t>Level 1</a:t>
              </a:r>
            </a:p>
          </p:txBody>
        </p:sp>
        <p:sp>
          <p:nvSpPr>
            <p:cNvPr id="5" name="Arrow: Pentagon 5">
              <a:extLst>
                <a:ext uri="{FF2B5EF4-FFF2-40B4-BE49-F238E27FC236}">
                  <a16:creationId xmlns:a16="http://schemas.microsoft.com/office/drawing/2014/main" id="{0B0A9F1B-1900-C23A-E6CE-1DAFDDA063E4}"/>
                </a:ext>
              </a:extLst>
            </p:cNvPr>
            <p:cNvSpPr/>
            <p:nvPr/>
          </p:nvSpPr>
          <p:spPr>
            <a:xfrm>
              <a:off x="3784640" y="1235254"/>
              <a:ext cx="2011680" cy="320040"/>
            </a:xfrm>
            <a:prstGeom prst="homePlate">
              <a:avLst/>
            </a:prstGeom>
            <a:grpFill/>
            <a:ln w="12700" cap="flat" cmpd="sng" algn="ctr">
              <a:solidFill>
                <a:schemeClr val="accent3"/>
              </a:solidFill>
              <a:prstDash val="solid"/>
              <a:miter lim="800000"/>
            </a:ln>
            <a:effectLst/>
          </p:spPr>
          <p:txBody>
            <a:bodyPr lIns="18288" tIns="18288" rIns="18288" bIns="1828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Graphik Medium" panose="020B0603030202060203" pitchFamily="34" charset="0"/>
                  <a:ea typeface="+mn-ea"/>
                  <a:cs typeface="+mn-cs"/>
                </a:rPr>
                <a:t>Level 2</a:t>
              </a:r>
            </a:p>
          </p:txBody>
        </p:sp>
        <p:sp>
          <p:nvSpPr>
            <p:cNvPr id="6" name="Arrow: Pentagon 6">
              <a:extLst>
                <a:ext uri="{FF2B5EF4-FFF2-40B4-BE49-F238E27FC236}">
                  <a16:creationId xmlns:a16="http://schemas.microsoft.com/office/drawing/2014/main" id="{6930DAD3-F042-BDE1-80F0-A3A627C510DD}"/>
                </a:ext>
              </a:extLst>
            </p:cNvPr>
            <p:cNvSpPr/>
            <p:nvPr/>
          </p:nvSpPr>
          <p:spPr>
            <a:xfrm>
              <a:off x="5842727" y="870543"/>
              <a:ext cx="2011680" cy="320040"/>
            </a:xfrm>
            <a:prstGeom prst="homePlate">
              <a:avLst/>
            </a:prstGeom>
            <a:grpFill/>
            <a:ln w="12700" cap="flat" cmpd="sng" algn="ctr">
              <a:solidFill>
                <a:schemeClr val="accent3"/>
              </a:solidFill>
              <a:prstDash val="solid"/>
              <a:miter lim="800000"/>
            </a:ln>
            <a:effectLst/>
          </p:spPr>
          <p:txBody>
            <a:bodyPr lIns="18288" tIns="18288" rIns="18288" bIns="1828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Graphik Medium" panose="020B0603030202060203" pitchFamily="34" charset="0"/>
                  <a:ea typeface="+mn-ea"/>
                  <a:cs typeface="+mn-cs"/>
                </a:rPr>
                <a:t>Level 3</a:t>
              </a:r>
            </a:p>
          </p:txBody>
        </p:sp>
        <p:sp>
          <p:nvSpPr>
            <p:cNvPr id="7" name="Arrow: Pentagon 7">
              <a:extLst>
                <a:ext uri="{FF2B5EF4-FFF2-40B4-BE49-F238E27FC236}">
                  <a16:creationId xmlns:a16="http://schemas.microsoft.com/office/drawing/2014/main" id="{77FA25D0-01D4-A73B-4446-B28C06F6A8BE}"/>
                </a:ext>
              </a:extLst>
            </p:cNvPr>
            <p:cNvSpPr/>
            <p:nvPr/>
          </p:nvSpPr>
          <p:spPr>
            <a:xfrm>
              <a:off x="7900814" y="505832"/>
              <a:ext cx="2011680" cy="320040"/>
            </a:xfrm>
            <a:prstGeom prst="homePlate">
              <a:avLst/>
            </a:prstGeom>
            <a:grpFill/>
            <a:ln w="12700" cap="flat" cmpd="sng" algn="ctr">
              <a:solidFill>
                <a:schemeClr val="accent3"/>
              </a:solidFill>
              <a:prstDash val="solid"/>
              <a:miter lim="800000"/>
            </a:ln>
            <a:effectLst/>
          </p:spPr>
          <p:txBody>
            <a:bodyPr lIns="18288" tIns="18288" rIns="18288" bIns="1828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Graphik Medium" panose="020B0603030202060203" pitchFamily="34" charset="0"/>
                  <a:ea typeface="+mn-ea"/>
                  <a:cs typeface="+mn-cs"/>
                </a:rPr>
                <a:t>Level 4</a:t>
              </a:r>
            </a:p>
          </p:txBody>
        </p:sp>
        <p:sp>
          <p:nvSpPr>
            <p:cNvPr id="8" name="Arrow: Pentagon 8">
              <a:extLst>
                <a:ext uri="{FF2B5EF4-FFF2-40B4-BE49-F238E27FC236}">
                  <a16:creationId xmlns:a16="http://schemas.microsoft.com/office/drawing/2014/main" id="{7E30FDA4-79C5-8BE7-BC64-279E6EF61DA8}"/>
                </a:ext>
              </a:extLst>
            </p:cNvPr>
            <p:cNvSpPr/>
            <p:nvPr/>
          </p:nvSpPr>
          <p:spPr>
            <a:xfrm>
              <a:off x="9958902" y="141121"/>
              <a:ext cx="2011680" cy="320040"/>
            </a:xfrm>
            <a:prstGeom prst="homePlate">
              <a:avLst/>
            </a:prstGeom>
            <a:grpFill/>
            <a:ln w="12700" cap="flat" cmpd="sng" algn="ctr">
              <a:solidFill>
                <a:schemeClr val="accent3"/>
              </a:solidFill>
              <a:prstDash val="solid"/>
              <a:miter lim="800000"/>
            </a:ln>
            <a:effectLst/>
          </p:spPr>
          <p:txBody>
            <a:bodyPr lIns="18288" tIns="18288" rIns="18288" bIns="1828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Graphik Medium" panose="020B0603030202060203" pitchFamily="34" charset="0"/>
                  <a:ea typeface="+mn-ea"/>
                  <a:cs typeface="+mn-cs"/>
                </a:rPr>
                <a:t>Level 5</a:t>
              </a:r>
            </a:p>
          </p:txBody>
        </p:sp>
      </p:grpSp>
      <p:sp>
        <p:nvSpPr>
          <p:cNvPr id="9" name="Rectangle 8">
            <a:extLst>
              <a:ext uri="{FF2B5EF4-FFF2-40B4-BE49-F238E27FC236}">
                <a16:creationId xmlns:a16="http://schemas.microsoft.com/office/drawing/2014/main" id="{6D2137F3-D5A9-FCC1-A52B-E0B6B67D9361}"/>
              </a:ext>
            </a:extLst>
          </p:cNvPr>
          <p:cNvSpPr/>
          <p:nvPr/>
        </p:nvSpPr>
        <p:spPr>
          <a:xfrm>
            <a:off x="5003887" y="1446059"/>
            <a:ext cx="2693943" cy="320040"/>
          </a:xfrm>
          <a:prstGeom prst="rect">
            <a:avLst/>
          </a:prstGeom>
          <a:gradFill flip="none" rotWithShape="1">
            <a:gsLst>
              <a:gs pos="100000">
                <a:srgbClr val="FFFFFF">
                  <a:alpha val="0"/>
                </a:srgbClr>
              </a:gs>
              <a:gs pos="0">
                <a:srgbClr val="FFFFFF">
                  <a:lumMod val="85000"/>
                </a:srgbClr>
              </a:gs>
            </a:gsLst>
            <a:lin ang="10800000" scaled="1"/>
            <a:tileRect/>
          </a:gradFill>
          <a:ln w="12700" cap="flat" cmpd="sng" algn="ctr">
            <a:no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0" name="Rectangle 9">
            <a:extLst>
              <a:ext uri="{FF2B5EF4-FFF2-40B4-BE49-F238E27FC236}">
                <a16:creationId xmlns:a16="http://schemas.microsoft.com/office/drawing/2014/main" id="{6C521DEC-39AF-4C91-C81E-0BB80F4FAEFE}"/>
              </a:ext>
            </a:extLst>
          </p:cNvPr>
          <p:cNvSpPr/>
          <p:nvPr/>
        </p:nvSpPr>
        <p:spPr>
          <a:xfrm>
            <a:off x="2944215" y="1808420"/>
            <a:ext cx="2693943" cy="320040"/>
          </a:xfrm>
          <a:prstGeom prst="rect">
            <a:avLst/>
          </a:prstGeom>
          <a:gradFill flip="none" rotWithShape="1">
            <a:gsLst>
              <a:gs pos="100000">
                <a:srgbClr val="FFFFFF">
                  <a:alpha val="0"/>
                </a:srgbClr>
              </a:gs>
              <a:gs pos="0">
                <a:srgbClr val="FFFFFF">
                  <a:lumMod val="85000"/>
                </a:srgbClr>
              </a:gs>
            </a:gsLst>
            <a:lin ang="10800000" scaled="1"/>
            <a:tileRect/>
          </a:gradFill>
          <a:ln w="12700" cap="flat" cmpd="sng" algn="ctr">
            <a:no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1" name="Rectangle 10">
            <a:extLst>
              <a:ext uri="{FF2B5EF4-FFF2-40B4-BE49-F238E27FC236}">
                <a16:creationId xmlns:a16="http://schemas.microsoft.com/office/drawing/2014/main" id="{2A3BB50E-1A89-7A84-8A90-6082BC90448F}"/>
              </a:ext>
            </a:extLst>
          </p:cNvPr>
          <p:cNvSpPr/>
          <p:nvPr/>
        </p:nvSpPr>
        <p:spPr>
          <a:xfrm>
            <a:off x="871762" y="2172596"/>
            <a:ext cx="2693943" cy="320040"/>
          </a:xfrm>
          <a:prstGeom prst="rect">
            <a:avLst/>
          </a:prstGeom>
          <a:gradFill flip="none" rotWithShape="1">
            <a:gsLst>
              <a:gs pos="100000">
                <a:srgbClr val="FFFFFF">
                  <a:alpha val="0"/>
                </a:srgbClr>
              </a:gs>
              <a:gs pos="0">
                <a:srgbClr val="FFFFFF">
                  <a:lumMod val="85000"/>
                </a:srgbClr>
              </a:gs>
            </a:gsLst>
            <a:lin ang="10800000" scaled="1"/>
            <a:tileRect/>
          </a:gradFill>
          <a:ln w="12700" cap="flat" cmpd="sng" algn="ctr">
            <a:no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2" name="Rectangle 11">
            <a:extLst>
              <a:ext uri="{FF2B5EF4-FFF2-40B4-BE49-F238E27FC236}">
                <a16:creationId xmlns:a16="http://schemas.microsoft.com/office/drawing/2014/main" id="{C80EF43C-5083-2F94-C884-57D4E5DB79DF}"/>
              </a:ext>
            </a:extLst>
          </p:cNvPr>
          <p:cNvSpPr/>
          <p:nvPr/>
        </p:nvSpPr>
        <p:spPr>
          <a:xfrm>
            <a:off x="1726553" y="2994405"/>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0 to 4.97%</a:t>
            </a:r>
          </a:p>
        </p:txBody>
      </p:sp>
      <p:sp>
        <p:nvSpPr>
          <p:cNvPr id="13" name="Rectangle 12">
            <a:extLst>
              <a:ext uri="{FF2B5EF4-FFF2-40B4-BE49-F238E27FC236}">
                <a16:creationId xmlns:a16="http://schemas.microsoft.com/office/drawing/2014/main" id="{A7EE84C8-856F-795E-333C-DBD6CE5CEAE5}"/>
              </a:ext>
            </a:extLst>
          </p:cNvPr>
          <p:cNvSpPr/>
          <p:nvPr/>
        </p:nvSpPr>
        <p:spPr>
          <a:xfrm>
            <a:off x="3784640" y="2594496"/>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5% to 25.8%</a:t>
            </a:r>
          </a:p>
        </p:txBody>
      </p:sp>
      <p:sp>
        <p:nvSpPr>
          <p:cNvPr id="14" name="Rectangle 13">
            <a:extLst>
              <a:ext uri="{FF2B5EF4-FFF2-40B4-BE49-F238E27FC236}">
                <a16:creationId xmlns:a16="http://schemas.microsoft.com/office/drawing/2014/main" id="{53359602-F6F6-6A4F-F553-960D6DFC8440}"/>
              </a:ext>
            </a:extLst>
          </p:cNvPr>
          <p:cNvSpPr/>
          <p:nvPr/>
        </p:nvSpPr>
        <p:spPr>
          <a:xfrm>
            <a:off x="5842727" y="2265400"/>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25% to 45.6%</a:t>
            </a:r>
          </a:p>
        </p:txBody>
      </p:sp>
      <p:sp>
        <p:nvSpPr>
          <p:cNvPr id="15" name="Rectangle 14">
            <a:extLst>
              <a:ext uri="{FF2B5EF4-FFF2-40B4-BE49-F238E27FC236}">
                <a16:creationId xmlns:a16="http://schemas.microsoft.com/office/drawing/2014/main" id="{01652049-B9A9-D97D-F251-1372991DDD4A}"/>
              </a:ext>
            </a:extLst>
          </p:cNvPr>
          <p:cNvSpPr/>
          <p:nvPr/>
        </p:nvSpPr>
        <p:spPr>
          <a:xfrm>
            <a:off x="7900814" y="1907055"/>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45% to 54.57%</a:t>
            </a:r>
          </a:p>
        </p:txBody>
      </p:sp>
      <p:sp>
        <p:nvSpPr>
          <p:cNvPr id="16" name="Rectangle 15">
            <a:extLst>
              <a:ext uri="{FF2B5EF4-FFF2-40B4-BE49-F238E27FC236}">
                <a16:creationId xmlns:a16="http://schemas.microsoft.com/office/drawing/2014/main" id="{31B7996C-FF6E-1BFC-CF2F-9FA7367136F4}"/>
              </a:ext>
            </a:extLst>
          </p:cNvPr>
          <p:cNvSpPr/>
          <p:nvPr/>
        </p:nvSpPr>
        <p:spPr>
          <a:xfrm>
            <a:off x="9958902" y="1511240"/>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54% to 64.2%</a:t>
            </a:r>
          </a:p>
        </p:txBody>
      </p:sp>
      <p:sp>
        <p:nvSpPr>
          <p:cNvPr id="17" name="Rectangle 16">
            <a:extLst>
              <a:ext uri="{FF2B5EF4-FFF2-40B4-BE49-F238E27FC236}">
                <a16:creationId xmlns:a16="http://schemas.microsoft.com/office/drawing/2014/main" id="{83B56A27-1DA8-BA49-1617-E8393E995467}"/>
              </a:ext>
            </a:extLst>
          </p:cNvPr>
          <p:cNvSpPr/>
          <p:nvPr/>
        </p:nvSpPr>
        <p:spPr>
          <a:xfrm>
            <a:off x="392574" y="2783453"/>
            <a:ext cx="1208792" cy="669587"/>
          </a:xfrm>
          <a:prstGeom prst="rect">
            <a:avLst/>
          </a:prstGeom>
          <a:solidFill>
            <a:schemeClr val="accent2"/>
          </a:solidFill>
          <a:ln w="12700" cap="flat" cmpd="sng" algn="ctr">
            <a:no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Hybrid Cloud </a:t>
            </a:r>
            <a:r>
              <a:rPr kumimoji="0" lang="en-US" sz="900" b="0" i="0" u="none" strike="noStrike" kern="0" cap="none" spc="0" normalizeH="0" baseline="0" noProof="0">
                <a:ln>
                  <a:noFill/>
                </a:ln>
                <a:solidFill>
                  <a:srgbClr val="FFFFFF"/>
                </a:solidFill>
                <a:effectLst/>
                <a:uLnTx/>
                <a:uFillTx/>
                <a:latin typeface="Graphik Light" panose="020B0403030202060203" pitchFamily="34" charset="0"/>
                <a:ea typeface="+mn-ea"/>
                <a:cs typeface="+mn-cs"/>
              </a:rPr>
              <a:t>= System + Storage+ DB+ Middleware + Cloud platforms	</a:t>
            </a:r>
          </a:p>
        </p:txBody>
      </p:sp>
      <p:sp>
        <p:nvSpPr>
          <p:cNvPr id="18" name="Rectangle 17">
            <a:extLst>
              <a:ext uri="{FF2B5EF4-FFF2-40B4-BE49-F238E27FC236}">
                <a16:creationId xmlns:a16="http://schemas.microsoft.com/office/drawing/2014/main" id="{2C05EAFC-2BA6-E74F-3812-9AEDF1E17A97}"/>
              </a:ext>
            </a:extLst>
          </p:cNvPr>
          <p:cNvSpPr/>
          <p:nvPr/>
        </p:nvSpPr>
        <p:spPr>
          <a:xfrm>
            <a:off x="1726553" y="3520673"/>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0 to 8%</a:t>
            </a:r>
          </a:p>
        </p:txBody>
      </p:sp>
      <p:sp>
        <p:nvSpPr>
          <p:cNvPr id="19" name="Rectangle 18">
            <a:extLst>
              <a:ext uri="{FF2B5EF4-FFF2-40B4-BE49-F238E27FC236}">
                <a16:creationId xmlns:a16="http://schemas.microsoft.com/office/drawing/2014/main" id="{D5965EE4-82DA-A434-9F76-784B7FEBA0CD}"/>
              </a:ext>
            </a:extLst>
          </p:cNvPr>
          <p:cNvSpPr/>
          <p:nvPr/>
        </p:nvSpPr>
        <p:spPr>
          <a:xfrm>
            <a:off x="3784640" y="3162328"/>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8 to 32%</a:t>
            </a:r>
          </a:p>
        </p:txBody>
      </p:sp>
      <p:sp>
        <p:nvSpPr>
          <p:cNvPr id="20" name="Rectangle 19">
            <a:extLst>
              <a:ext uri="{FF2B5EF4-FFF2-40B4-BE49-F238E27FC236}">
                <a16:creationId xmlns:a16="http://schemas.microsoft.com/office/drawing/2014/main" id="{6CE27502-FED2-E4A9-37A7-89712DBFE17F}"/>
              </a:ext>
            </a:extLst>
          </p:cNvPr>
          <p:cNvSpPr/>
          <p:nvPr/>
        </p:nvSpPr>
        <p:spPr>
          <a:xfrm>
            <a:off x="5842727" y="2791668"/>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32% to 52.8%</a:t>
            </a:r>
          </a:p>
        </p:txBody>
      </p:sp>
      <p:sp>
        <p:nvSpPr>
          <p:cNvPr id="21" name="Rectangle 20">
            <a:extLst>
              <a:ext uri="{FF2B5EF4-FFF2-40B4-BE49-F238E27FC236}">
                <a16:creationId xmlns:a16="http://schemas.microsoft.com/office/drawing/2014/main" id="{624E1BA5-D6C2-EF02-F806-3A196445F702}"/>
              </a:ext>
            </a:extLst>
          </p:cNvPr>
          <p:cNvSpPr/>
          <p:nvPr/>
        </p:nvSpPr>
        <p:spPr>
          <a:xfrm>
            <a:off x="7900814" y="2433323"/>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52% to 59.85%</a:t>
            </a:r>
          </a:p>
        </p:txBody>
      </p:sp>
      <p:sp>
        <p:nvSpPr>
          <p:cNvPr id="22" name="Rectangle 21">
            <a:extLst>
              <a:ext uri="{FF2B5EF4-FFF2-40B4-BE49-F238E27FC236}">
                <a16:creationId xmlns:a16="http://schemas.microsoft.com/office/drawing/2014/main" id="{AB3BFF01-4AB2-D9FC-2436-033A899AAABA}"/>
              </a:ext>
            </a:extLst>
          </p:cNvPr>
          <p:cNvSpPr/>
          <p:nvPr/>
        </p:nvSpPr>
        <p:spPr>
          <a:xfrm>
            <a:off x="9958902" y="2037508"/>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60 % to 70.41%</a:t>
            </a:r>
          </a:p>
        </p:txBody>
      </p:sp>
      <p:sp>
        <p:nvSpPr>
          <p:cNvPr id="23" name="Rectangle 22">
            <a:extLst>
              <a:ext uri="{FF2B5EF4-FFF2-40B4-BE49-F238E27FC236}">
                <a16:creationId xmlns:a16="http://schemas.microsoft.com/office/drawing/2014/main" id="{546CC1C1-C327-DB7B-8512-E7CFA845194F}"/>
              </a:ext>
            </a:extLst>
          </p:cNvPr>
          <p:cNvSpPr/>
          <p:nvPr/>
        </p:nvSpPr>
        <p:spPr>
          <a:xfrm>
            <a:off x="397904" y="3520673"/>
            <a:ext cx="1208792" cy="458636"/>
          </a:xfrm>
          <a:prstGeom prst="rect">
            <a:avLst/>
          </a:prstGeom>
          <a:solidFill>
            <a:srgbClr val="BE82FF">
              <a:lumMod val="40000"/>
              <a:lumOff val="60000"/>
            </a:srgb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Systems</a:t>
            </a:r>
          </a:p>
        </p:txBody>
      </p:sp>
      <p:sp>
        <p:nvSpPr>
          <p:cNvPr id="24" name="Rectangle 23">
            <a:extLst>
              <a:ext uri="{FF2B5EF4-FFF2-40B4-BE49-F238E27FC236}">
                <a16:creationId xmlns:a16="http://schemas.microsoft.com/office/drawing/2014/main" id="{4DBAC445-E130-9BB4-B927-6A218059CF89}"/>
              </a:ext>
            </a:extLst>
          </p:cNvPr>
          <p:cNvSpPr/>
          <p:nvPr/>
        </p:nvSpPr>
        <p:spPr>
          <a:xfrm>
            <a:off x="1726553" y="4046941"/>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0 to 1 %</a:t>
            </a:r>
          </a:p>
        </p:txBody>
      </p:sp>
      <p:sp>
        <p:nvSpPr>
          <p:cNvPr id="25" name="Rectangle 24">
            <a:extLst>
              <a:ext uri="{FF2B5EF4-FFF2-40B4-BE49-F238E27FC236}">
                <a16:creationId xmlns:a16="http://schemas.microsoft.com/office/drawing/2014/main" id="{3F9E51E0-ED9D-0388-58DA-8D32A377C936}"/>
              </a:ext>
            </a:extLst>
          </p:cNvPr>
          <p:cNvSpPr/>
          <p:nvPr/>
        </p:nvSpPr>
        <p:spPr>
          <a:xfrm>
            <a:off x="3784640" y="3688596"/>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1% to 10.42%</a:t>
            </a:r>
          </a:p>
        </p:txBody>
      </p:sp>
      <p:sp>
        <p:nvSpPr>
          <p:cNvPr id="26" name="Rectangle 25">
            <a:extLst>
              <a:ext uri="{FF2B5EF4-FFF2-40B4-BE49-F238E27FC236}">
                <a16:creationId xmlns:a16="http://schemas.microsoft.com/office/drawing/2014/main" id="{7205EA5A-CF16-974F-4F85-6938F1576899}"/>
              </a:ext>
            </a:extLst>
          </p:cNvPr>
          <p:cNvSpPr/>
          <p:nvPr/>
        </p:nvSpPr>
        <p:spPr>
          <a:xfrm>
            <a:off x="5842727" y="3317936"/>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10% to 37.15%</a:t>
            </a:r>
          </a:p>
        </p:txBody>
      </p:sp>
      <p:sp>
        <p:nvSpPr>
          <p:cNvPr id="27" name="Rectangle 26">
            <a:extLst>
              <a:ext uri="{FF2B5EF4-FFF2-40B4-BE49-F238E27FC236}">
                <a16:creationId xmlns:a16="http://schemas.microsoft.com/office/drawing/2014/main" id="{FB4A982F-FC19-BEF6-004C-95AF89AD9D6B}"/>
              </a:ext>
            </a:extLst>
          </p:cNvPr>
          <p:cNvSpPr/>
          <p:nvPr/>
        </p:nvSpPr>
        <p:spPr>
          <a:xfrm>
            <a:off x="7900814" y="2959591"/>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37% to 52.5%</a:t>
            </a:r>
          </a:p>
        </p:txBody>
      </p:sp>
      <p:sp>
        <p:nvSpPr>
          <p:cNvPr id="28" name="Rectangle 27">
            <a:extLst>
              <a:ext uri="{FF2B5EF4-FFF2-40B4-BE49-F238E27FC236}">
                <a16:creationId xmlns:a16="http://schemas.microsoft.com/office/drawing/2014/main" id="{DD1B3879-83E0-13A7-9970-ED34E5D10E06}"/>
              </a:ext>
            </a:extLst>
          </p:cNvPr>
          <p:cNvSpPr/>
          <p:nvPr/>
        </p:nvSpPr>
        <p:spPr>
          <a:xfrm>
            <a:off x="9958902" y="2563776"/>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52% to 72.85%</a:t>
            </a:r>
          </a:p>
        </p:txBody>
      </p:sp>
      <p:sp>
        <p:nvSpPr>
          <p:cNvPr id="29" name="Rectangle 28">
            <a:extLst>
              <a:ext uri="{FF2B5EF4-FFF2-40B4-BE49-F238E27FC236}">
                <a16:creationId xmlns:a16="http://schemas.microsoft.com/office/drawing/2014/main" id="{FEBDEB65-9C93-DF98-557A-2DB6DCAD9641}"/>
              </a:ext>
            </a:extLst>
          </p:cNvPr>
          <p:cNvSpPr/>
          <p:nvPr/>
        </p:nvSpPr>
        <p:spPr>
          <a:xfrm>
            <a:off x="397904" y="4046941"/>
            <a:ext cx="1208792" cy="458636"/>
          </a:xfrm>
          <a:prstGeom prst="rect">
            <a:avLst/>
          </a:prstGeom>
          <a:solidFill>
            <a:srgbClr val="BE82FF">
              <a:lumMod val="60000"/>
              <a:lumOff val="40000"/>
            </a:srgb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Databases</a:t>
            </a:r>
          </a:p>
        </p:txBody>
      </p:sp>
      <p:sp>
        <p:nvSpPr>
          <p:cNvPr id="30" name="Rectangle 29">
            <a:extLst>
              <a:ext uri="{FF2B5EF4-FFF2-40B4-BE49-F238E27FC236}">
                <a16:creationId xmlns:a16="http://schemas.microsoft.com/office/drawing/2014/main" id="{5B448891-E799-3A3D-CB9C-795C710CD5A5}"/>
              </a:ext>
            </a:extLst>
          </p:cNvPr>
          <p:cNvSpPr/>
          <p:nvPr/>
        </p:nvSpPr>
        <p:spPr>
          <a:xfrm>
            <a:off x="1726553" y="4573209"/>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0 to 6%	</a:t>
            </a:r>
          </a:p>
        </p:txBody>
      </p:sp>
      <p:sp>
        <p:nvSpPr>
          <p:cNvPr id="31" name="Rectangle 30">
            <a:extLst>
              <a:ext uri="{FF2B5EF4-FFF2-40B4-BE49-F238E27FC236}">
                <a16:creationId xmlns:a16="http://schemas.microsoft.com/office/drawing/2014/main" id="{67498E4C-B1B0-7434-E29F-AE9F9FA48FB0}"/>
              </a:ext>
            </a:extLst>
          </p:cNvPr>
          <p:cNvSpPr/>
          <p:nvPr/>
        </p:nvSpPr>
        <p:spPr>
          <a:xfrm>
            <a:off x="3784640" y="4214864"/>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6% to 35.7%</a:t>
            </a:r>
          </a:p>
        </p:txBody>
      </p:sp>
      <p:sp>
        <p:nvSpPr>
          <p:cNvPr id="32" name="Rectangle 31">
            <a:extLst>
              <a:ext uri="{FF2B5EF4-FFF2-40B4-BE49-F238E27FC236}">
                <a16:creationId xmlns:a16="http://schemas.microsoft.com/office/drawing/2014/main" id="{A45719E0-3D80-7A7D-4141-415065AE5C01}"/>
              </a:ext>
            </a:extLst>
          </p:cNvPr>
          <p:cNvSpPr/>
          <p:nvPr/>
        </p:nvSpPr>
        <p:spPr>
          <a:xfrm>
            <a:off x="5842727" y="3844204"/>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35% to 45%</a:t>
            </a:r>
          </a:p>
        </p:txBody>
      </p:sp>
      <p:sp>
        <p:nvSpPr>
          <p:cNvPr id="33" name="Rectangle 32">
            <a:extLst>
              <a:ext uri="{FF2B5EF4-FFF2-40B4-BE49-F238E27FC236}">
                <a16:creationId xmlns:a16="http://schemas.microsoft.com/office/drawing/2014/main" id="{24EE5953-BBF5-3FD3-3416-3DB9FA50E538}"/>
              </a:ext>
            </a:extLst>
          </p:cNvPr>
          <p:cNvSpPr/>
          <p:nvPr/>
        </p:nvSpPr>
        <p:spPr>
          <a:xfrm>
            <a:off x="7900814" y="3485859"/>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45% to 48.45%</a:t>
            </a:r>
          </a:p>
        </p:txBody>
      </p:sp>
      <p:sp>
        <p:nvSpPr>
          <p:cNvPr id="34" name="Rectangle 33">
            <a:extLst>
              <a:ext uri="{FF2B5EF4-FFF2-40B4-BE49-F238E27FC236}">
                <a16:creationId xmlns:a16="http://schemas.microsoft.com/office/drawing/2014/main" id="{6C27E26D-D427-9935-AC6C-4CF0A1F94BCE}"/>
              </a:ext>
            </a:extLst>
          </p:cNvPr>
          <p:cNvSpPr/>
          <p:nvPr/>
        </p:nvSpPr>
        <p:spPr>
          <a:xfrm>
            <a:off x="9958902" y="3090044"/>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48.45% to 57%</a:t>
            </a:r>
          </a:p>
        </p:txBody>
      </p:sp>
      <p:sp>
        <p:nvSpPr>
          <p:cNvPr id="35" name="Rectangle 34">
            <a:extLst>
              <a:ext uri="{FF2B5EF4-FFF2-40B4-BE49-F238E27FC236}">
                <a16:creationId xmlns:a16="http://schemas.microsoft.com/office/drawing/2014/main" id="{9C553F25-2F9F-FF3D-81F5-CE8E82C03A9C}"/>
              </a:ext>
            </a:extLst>
          </p:cNvPr>
          <p:cNvSpPr/>
          <p:nvPr/>
        </p:nvSpPr>
        <p:spPr>
          <a:xfrm>
            <a:off x="397904" y="4573209"/>
            <a:ext cx="1208792" cy="458636"/>
          </a:xfrm>
          <a:prstGeom prst="rect">
            <a:avLst/>
          </a:prstGeom>
          <a:solidFill>
            <a:srgbClr val="460073">
              <a:lumMod val="20000"/>
              <a:lumOff val="80000"/>
            </a:srgb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Storage &amp; Middleware</a:t>
            </a:r>
          </a:p>
        </p:txBody>
      </p:sp>
      <p:sp>
        <p:nvSpPr>
          <p:cNvPr id="36" name="Rectangle 35">
            <a:extLst>
              <a:ext uri="{FF2B5EF4-FFF2-40B4-BE49-F238E27FC236}">
                <a16:creationId xmlns:a16="http://schemas.microsoft.com/office/drawing/2014/main" id="{01230FBC-3FAF-37BA-A8DE-744B6FE0A4C1}"/>
              </a:ext>
            </a:extLst>
          </p:cNvPr>
          <p:cNvSpPr/>
          <p:nvPr/>
        </p:nvSpPr>
        <p:spPr>
          <a:xfrm>
            <a:off x="1726553" y="5099477"/>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0 to 3%</a:t>
            </a:r>
          </a:p>
        </p:txBody>
      </p:sp>
      <p:sp>
        <p:nvSpPr>
          <p:cNvPr id="37" name="Rectangle 36">
            <a:extLst>
              <a:ext uri="{FF2B5EF4-FFF2-40B4-BE49-F238E27FC236}">
                <a16:creationId xmlns:a16="http://schemas.microsoft.com/office/drawing/2014/main" id="{6B9AF6EF-AA45-D1BE-E41E-C94BEB08DC57}"/>
              </a:ext>
            </a:extLst>
          </p:cNvPr>
          <p:cNvSpPr/>
          <p:nvPr/>
        </p:nvSpPr>
        <p:spPr>
          <a:xfrm>
            <a:off x="3784640" y="4741132"/>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3% to 16%</a:t>
            </a:r>
          </a:p>
        </p:txBody>
      </p:sp>
      <p:sp>
        <p:nvSpPr>
          <p:cNvPr id="38" name="Rectangle 37">
            <a:extLst>
              <a:ext uri="{FF2B5EF4-FFF2-40B4-BE49-F238E27FC236}">
                <a16:creationId xmlns:a16="http://schemas.microsoft.com/office/drawing/2014/main" id="{08EB5782-BECD-186A-86AB-C129ADFB5E1C}"/>
              </a:ext>
            </a:extLst>
          </p:cNvPr>
          <p:cNvSpPr/>
          <p:nvPr/>
        </p:nvSpPr>
        <p:spPr>
          <a:xfrm>
            <a:off x="5842727" y="4370472"/>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16% to 35%</a:t>
            </a:r>
          </a:p>
        </p:txBody>
      </p:sp>
      <p:sp>
        <p:nvSpPr>
          <p:cNvPr id="39" name="Rectangle 38">
            <a:extLst>
              <a:ext uri="{FF2B5EF4-FFF2-40B4-BE49-F238E27FC236}">
                <a16:creationId xmlns:a16="http://schemas.microsoft.com/office/drawing/2014/main" id="{761B7726-DC1E-C0C8-2D2C-1FDD5F95DE3E}"/>
              </a:ext>
            </a:extLst>
          </p:cNvPr>
          <p:cNvSpPr/>
          <p:nvPr/>
        </p:nvSpPr>
        <p:spPr>
          <a:xfrm>
            <a:off x="7900814" y="4012127"/>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35% to 52%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endParaRPr>
          </a:p>
        </p:txBody>
      </p:sp>
      <p:sp>
        <p:nvSpPr>
          <p:cNvPr id="40" name="Rectangle 39">
            <a:extLst>
              <a:ext uri="{FF2B5EF4-FFF2-40B4-BE49-F238E27FC236}">
                <a16:creationId xmlns:a16="http://schemas.microsoft.com/office/drawing/2014/main" id="{6C8BDB09-6453-1F93-57BE-7E358D753AC6}"/>
              </a:ext>
            </a:extLst>
          </p:cNvPr>
          <p:cNvSpPr/>
          <p:nvPr/>
        </p:nvSpPr>
        <p:spPr>
          <a:xfrm>
            <a:off x="9958902" y="3616312"/>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52% to 70%</a:t>
            </a:r>
          </a:p>
        </p:txBody>
      </p:sp>
      <p:sp>
        <p:nvSpPr>
          <p:cNvPr id="41" name="Rectangle 40">
            <a:extLst>
              <a:ext uri="{FF2B5EF4-FFF2-40B4-BE49-F238E27FC236}">
                <a16:creationId xmlns:a16="http://schemas.microsoft.com/office/drawing/2014/main" id="{579BCFD8-C542-0757-749D-0A6C536CE7BB}"/>
              </a:ext>
            </a:extLst>
          </p:cNvPr>
          <p:cNvSpPr/>
          <p:nvPr/>
        </p:nvSpPr>
        <p:spPr>
          <a:xfrm>
            <a:off x="397904" y="5099477"/>
            <a:ext cx="1208792" cy="458636"/>
          </a:xfrm>
          <a:prstGeom prst="rect">
            <a:avLst/>
          </a:prstGeom>
          <a:solidFill>
            <a:srgbClr val="A100FF">
              <a:lumMod val="40000"/>
              <a:lumOff val="60000"/>
            </a:srgb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Service Management</a:t>
            </a:r>
          </a:p>
        </p:txBody>
      </p:sp>
      <p:sp>
        <p:nvSpPr>
          <p:cNvPr id="42" name="Rectangle 41">
            <a:extLst>
              <a:ext uri="{FF2B5EF4-FFF2-40B4-BE49-F238E27FC236}">
                <a16:creationId xmlns:a16="http://schemas.microsoft.com/office/drawing/2014/main" id="{C1FDB78D-E221-BA4C-B136-D31B793E638B}"/>
              </a:ext>
            </a:extLst>
          </p:cNvPr>
          <p:cNvSpPr/>
          <p:nvPr/>
        </p:nvSpPr>
        <p:spPr>
          <a:xfrm>
            <a:off x="1726553" y="5625746"/>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2% to 5%</a:t>
            </a:r>
          </a:p>
        </p:txBody>
      </p:sp>
      <p:sp>
        <p:nvSpPr>
          <p:cNvPr id="43" name="Rectangle 42">
            <a:extLst>
              <a:ext uri="{FF2B5EF4-FFF2-40B4-BE49-F238E27FC236}">
                <a16:creationId xmlns:a16="http://schemas.microsoft.com/office/drawing/2014/main" id="{302BD52D-1528-22B8-EC9D-B9438F6811B0}"/>
              </a:ext>
            </a:extLst>
          </p:cNvPr>
          <p:cNvSpPr/>
          <p:nvPr/>
        </p:nvSpPr>
        <p:spPr>
          <a:xfrm>
            <a:off x="3784640" y="5267401"/>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14% to 16%</a:t>
            </a:r>
          </a:p>
        </p:txBody>
      </p:sp>
      <p:sp>
        <p:nvSpPr>
          <p:cNvPr id="44" name="Rectangle 43">
            <a:extLst>
              <a:ext uri="{FF2B5EF4-FFF2-40B4-BE49-F238E27FC236}">
                <a16:creationId xmlns:a16="http://schemas.microsoft.com/office/drawing/2014/main" id="{01C83B2E-BAA4-E8A1-E647-4CF30E5A2296}"/>
              </a:ext>
            </a:extLst>
          </p:cNvPr>
          <p:cNvSpPr/>
          <p:nvPr/>
        </p:nvSpPr>
        <p:spPr>
          <a:xfrm>
            <a:off x="5842727" y="4896741"/>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23% to 34%</a:t>
            </a:r>
          </a:p>
        </p:txBody>
      </p:sp>
      <p:sp>
        <p:nvSpPr>
          <p:cNvPr id="45" name="Rectangle 44">
            <a:extLst>
              <a:ext uri="{FF2B5EF4-FFF2-40B4-BE49-F238E27FC236}">
                <a16:creationId xmlns:a16="http://schemas.microsoft.com/office/drawing/2014/main" id="{E907FF03-27E2-E72C-360C-102C77517B05}"/>
              </a:ext>
            </a:extLst>
          </p:cNvPr>
          <p:cNvSpPr/>
          <p:nvPr/>
        </p:nvSpPr>
        <p:spPr>
          <a:xfrm>
            <a:off x="7900814" y="4538396"/>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39% to 48%</a:t>
            </a:r>
          </a:p>
        </p:txBody>
      </p:sp>
      <p:sp>
        <p:nvSpPr>
          <p:cNvPr id="46" name="Rectangle 45">
            <a:extLst>
              <a:ext uri="{FF2B5EF4-FFF2-40B4-BE49-F238E27FC236}">
                <a16:creationId xmlns:a16="http://schemas.microsoft.com/office/drawing/2014/main" id="{BDCCF86B-2F89-69A8-1FD0-DCD1B5BE0971}"/>
              </a:ext>
            </a:extLst>
          </p:cNvPr>
          <p:cNvSpPr/>
          <p:nvPr/>
        </p:nvSpPr>
        <p:spPr>
          <a:xfrm>
            <a:off x="9958902" y="4142581"/>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46% to 57%</a:t>
            </a:r>
          </a:p>
        </p:txBody>
      </p:sp>
      <p:sp>
        <p:nvSpPr>
          <p:cNvPr id="47" name="Rectangle 46">
            <a:extLst>
              <a:ext uri="{FF2B5EF4-FFF2-40B4-BE49-F238E27FC236}">
                <a16:creationId xmlns:a16="http://schemas.microsoft.com/office/drawing/2014/main" id="{F8A60B36-E0EB-F297-F2EE-51D0394F36ED}"/>
              </a:ext>
            </a:extLst>
          </p:cNvPr>
          <p:cNvSpPr/>
          <p:nvPr/>
        </p:nvSpPr>
        <p:spPr>
          <a:xfrm>
            <a:off x="397904" y="5625746"/>
            <a:ext cx="1208792" cy="458636"/>
          </a:xfrm>
          <a:prstGeom prst="rect">
            <a:avLst/>
          </a:prstGeom>
          <a:solidFill>
            <a:srgbClr val="A100FF">
              <a:lumMod val="40000"/>
              <a:lumOff val="60000"/>
            </a:srgb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Network</a:t>
            </a:r>
          </a:p>
        </p:txBody>
      </p:sp>
      <p:sp>
        <p:nvSpPr>
          <p:cNvPr id="48" name="Rectangle 47">
            <a:extLst>
              <a:ext uri="{FF2B5EF4-FFF2-40B4-BE49-F238E27FC236}">
                <a16:creationId xmlns:a16="http://schemas.microsoft.com/office/drawing/2014/main" id="{A9D85404-79A4-B783-05BF-4DEFAE39582E}"/>
              </a:ext>
            </a:extLst>
          </p:cNvPr>
          <p:cNvSpPr/>
          <p:nvPr/>
        </p:nvSpPr>
        <p:spPr>
          <a:xfrm>
            <a:off x="7064953" y="1058243"/>
            <a:ext cx="2693943" cy="320040"/>
          </a:xfrm>
          <a:prstGeom prst="rect">
            <a:avLst/>
          </a:prstGeom>
          <a:gradFill flip="none" rotWithShape="1">
            <a:gsLst>
              <a:gs pos="100000">
                <a:srgbClr val="FFFFFF">
                  <a:alpha val="0"/>
                </a:srgbClr>
              </a:gs>
              <a:gs pos="0">
                <a:srgbClr val="FFFFFF">
                  <a:lumMod val="85000"/>
                </a:srgbClr>
              </a:gs>
            </a:gsLst>
            <a:lin ang="10800000" scaled="1"/>
            <a:tileRect/>
          </a:gradFill>
          <a:ln w="12700" cap="flat" cmpd="sng" algn="ctr">
            <a:no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err="1">
              <a:ln>
                <a:noFill/>
              </a:ln>
              <a:solidFill>
                <a:srgbClr val="FFFFFF"/>
              </a:solidFill>
              <a:effectLst/>
              <a:uLnTx/>
              <a:uFillTx/>
              <a:latin typeface="Graphik"/>
              <a:ea typeface="+mn-ea"/>
              <a:cs typeface="+mn-cs"/>
            </a:endParaRPr>
          </a:p>
        </p:txBody>
      </p:sp>
      <p:sp>
        <p:nvSpPr>
          <p:cNvPr id="49" name="Rectangle 48">
            <a:extLst>
              <a:ext uri="{FF2B5EF4-FFF2-40B4-BE49-F238E27FC236}">
                <a16:creationId xmlns:a16="http://schemas.microsoft.com/office/drawing/2014/main" id="{B91DE829-080E-DC9B-66C6-4C97E94A4853}"/>
              </a:ext>
            </a:extLst>
          </p:cNvPr>
          <p:cNvSpPr/>
          <p:nvPr/>
        </p:nvSpPr>
        <p:spPr>
          <a:xfrm>
            <a:off x="1726552" y="6155787"/>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0-1.38%</a:t>
            </a:r>
          </a:p>
        </p:txBody>
      </p:sp>
      <p:sp>
        <p:nvSpPr>
          <p:cNvPr id="50" name="Rectangle 49">
            <a:extLst>
              <a:ext uri="{FF2B5EF4-FFF2-40B4-BE49-F238E27FC236}">
                <a16:creationId xmlns:a16="http://schemas.microsoft.com/office/drawing/2014/main" id="{66218D24-9221-B41E-92B0-4355AA76B6B2}"/>
              </a:ext>
            </a:extLst>
          </p:cNvPr>
          <p:cNvSpPr/>
          <p:nvPr/>
        </p:nvSpPr>
        <p:spPr>
          <a:xfrm>
            <a:off x="3784639" y="5797442"/>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2% to 21.25%</a:t>
            </a:r>
          </a:p>
        </p:txBody>
      </p:sp>
      <p:sp>
        <p:nvSpPr>
          <p:cNvPr id="51" name="Rectangle 50">
            <a:extLst>
              <a:ext uri="{FF2B5EF4-FFF2-40B4-BE49-F238E27FC236}">
                <a16:creationId xmlns:a16="http://schemas.microsoft.com/office/drawing/2014/main" id="{E0C1485D-5253-45B6-7A3A-4CB49AD14D9F}"/>
              </a:ext>
            </a:extLst>
          </p:cNvPr>
          <p:cNvSpPr/>
          <p:nvPr/>
        </p:nvSpPr>
        <p:spPr>
          <a:xfrm>
            <a:off x="5842726" y="5426782"/>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22% to 49.24%</a:t>
            </a:r>
          </a:p>
        </p:txBody>
      </p:sp>
      <p:sp>
        <p:nvSpPr>
          <p:cNvPr id="52" name="Rectangle 51">
            <a:extLst>
              <a:ext uri="{FF2B5EF4-FFF2-40B4-BE49-F238E27FC236}">
                <a16:creationId xmlns:a16="http://schemas.microsoft.com/office/drawing/2014/main" id="{0E8230F2-0AF5-585A-55A9-2AFE15D7411C}"/>
              </a:ext>
            </a:extLst>
          </p:cNvPr>
          <p:cNvSpPr/>
          <p:nvPr/>
        </p:nvSpPr>
        <p:spPr>
          <a:xfrm>
            <a:off x="7900813" y="5068437"/>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49% to 61.38%</a:t>
            </a:r>
          </a:p>
        </p:txBody>
      </p:sp>
      <p:sp>
        <p:nvSpPr>
          <p:cNvPr id="53" name="Rectangle 52">
            <a:extLst>
              <a:ext uri="{FF2B5EF4-FFF2-40B4-BE49-F238E27FC236}">
                <a16:creationId xmlns:a16="http://schemas.microsoft.com/office/drawing/2014/main" id="{0D9AA987-A4C4-FF9D-521C-839C7B3AEE3C}"/>
              </a:ext>
            </a:extLst>
          </p:cNvPr>
          <p:cNvSpPr/>
          <p:nvPr/>
        </p:nvSpPr>
        <p:spPr>
          <a:xfrm>
            <a:off x="9958901" y="4672622"/>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Light" panose="020B0403030202060203" pitchFamily="34" charset="0"/>
                <a:ea typeface="+mn-ea"/>
                <a:cs typeface="+mn-cs"/>
              </a:rPr>
              <a:t>TBD</a:t>
            </a:r>
          </a:p>
        </p:txBody>
      </p:sp>
      <p:sp>
        <p:nvSpPr>
          <p:cNvPr id="54" name="Rectangle 53">
            <a:extLst>
              <a:ext uri="{FF2B5EF4-FFF2-40B4-BE49-F238E27FC236}">
                <a16:creationId xmlns:a16="http://schemas.microsoft.com/office/drawing/2014/main" id="{DA499072-9C9E-C551-DC4B-4A39047F2003}"/>
              </a:ext>
            </a:extLst>
          </p:cNvPr>
          <p:cNvSpPr/>
          <p:nvPr/>
        </p:nvSpPr>
        <p:spPr>
          <a:xfrm>
            <a:off x="397903" y="6155787"/>
            <a:ext cx="1208792" cy="458636"/>
          </a:xfrm>
          <a:prstGeom prst="rect">
            <a:avLst/>
          </a:prstGeom>
          <a:solidFill>
            <a:srgbClr val="A100FF">
              <a:lumMod val="40000"/>
              <a:lumOff val="60000"/>
            </a:srgbClr>
          </a:solidFill>
          <a:ln w="12700" cap="flat" cmpd="sng" algn="ctr">
            <a:solidFill>
              <a:schemeClr val="accent3"/>
            </a:solidFill>
            <a:prstDash val="solid"/>
            <a:miter lim="800000"/>
          </a:ln>
          <a:effectLst/>
        </p:spPr>
        <p:txBody>
          <a:bodyPr tIns="91440" bIns="9144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Workplace Solutions</a:t>
            </a:r>
          </a:p>
        </p:txBody>
      </p:sp>
      <p:pic>
        <p:nvPicPr>
          <p:cNvPr id="58" name="Picture 57">
            <a:hlinkClick r:id="" action="ppaction://noaction"/>
            <a:extLst>
              <a:ext uri="{FF2B5EF4-FFF2-40B4-BE49-F238E27FC236}">
                <a16:creationId xmlns:a16="http://schemas.microsoft.com/office/drawing/2014/main" id="{F074B567-B3BE-727C-5459-8166DED7CA41}"/>
              </a:ext>
            </a:extLst>
          </p:cNvPr>
          <p:cNvPicPr>
            <a:picLocks noChangeAspect="1"/>
          </p:cNvPicPr>
          <p:nvPr/>
        </p:nvPicPr>
        <p:blipFill>
          <a:blip r:embed="rId2"/>
          <a:stretch>
            <a:fillRect/>
          </a:stretch>
        </p:blipFill>
        <p:spPr>
          <a:xfrm>
            <a:off x="11352847" y="191648"/>
            <a:ext cx="650914" cy="650914"/>
          </a:xfrm>
          <a:prstGeom prst="rect">
            <a:avLst/>
          </a:prstGeom>
        </p:spPr>
      </p:pic>
    </p:spTree>
    <p:extLst>
      <p:ext uri="{BB962C8B-B14F-4D97-AF65-F5344CB8AC3E}">
        <p14:creationId xmlns:p14="http://schemas.microsoft.com/office/powerpoint/2010/main" val="537323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936C8-C335-28A5-35A9-55533E1162E7}"/>
              </a:ext>
            </a:extLst>
          </p:cNvPr>
          <p:cNvSpPr>
            <a:spLocks noGrp="1"/>
          </p:cNvSpPr>
          <p:nvPr>
            <p:ph type="title"/>
          </p:nvPr>
        </p:nvSpPr>
        <p:spPr>
          <a:xfrm>
            <a:off x="556467" y="572600"/>
            <a:ext cx="9219129" cy="344710"/>
          </a:xfrm>
        </p:spPr>
        <p:txBody>
          <a:bodyPr>
            <a:noAutofit/>
          </a:bodyPr>
          <a:lstStyle/>
          <a:p>
            <a:r>
              <a:rPr lang="en-US" sz="2600" b="1">
                <a:latin typeface="Graphic semibold"/>
              </a:rPr>
              <a:t>Snippet – Automation Playbook Working Sheet (IE Example)</a:t>
            </a:r>
          </a:p>
        </p:txBody>
      </p:sp>
      <p:graphicFrame>
        <p:nvGraphicFramePr>
          <p:cNvPr id="3" name="Table 2">
            <a:extLst>
              <a:ext uri="{FF2B5EF4-FFF2-40B4-BE49-F238E27FC236}">
                <a16:creationId xmlns:a16="http://schemas.microsoft.com/office/drawing/2014/main" id="{AD8527AA-58E4-01C5-A83B-536526D266B5}"/>
              </a:ext>
            </a:extLst>
          </p:cNvPr>
          <p:cNvGraphicFramePr>
            <a:graphicFrameLocks noGrp="1"/>
          </p:cNvGraphicFramePr>
          <p:nvPr/>
        </p:nvGraphicFramePr>
        <p:xfrm>
          <a:off x="2510750" y="1077022"/>
          <a:ext cx="9492565" cy="5208378"/>
        </p:xfrm>
        <a:graphic>
          <a:graphicData uri="http://schemas.openxmlformats.org/drawingml/2006/table">
            <a:tbl>
              <a:tblPr/>
              <a:tblGrid>
                <a:gridCol w="592641">
                  <a:extLst>
                    <a:ext uri="{9D8B030D-6E8A-4147-A177-3AD203B41FA5}">
                      <a16:colId xmlns:a16="http://schemas.microsoft.com/office/drawing/2014/main" val="3808019639"/>
                    </a:ext>
                  </a:extLst>
                </a:gridCol>
                <a:gridCol w="2978432">
                  <a:extLst>
                    <a:ext uri="{9D8B030D-6E8A-4147-A177-3AD203B41FA5}">
                      <a16:colId xmlns:a16="http://schemas.microsoft.com/office/drawing/2014/main" val="594932407"/>
                    </a:ext>
                  </a:extLst>
                </a:gridCol>
                <a:gridCol w="751368">
                  <a:extLst>
                    <a:ext uri="{9D8B030D-6E8A-4147-A177-3AD203B41FA5}">
                      <a16:colId xmlns:a16="http://schemas.microsoft.com/office/drawing/2014/main" val="1498029226"/>
                    </a:ext>
                  </a:extLst>
                </a:gridCol>
                <a:gridCol w="687572">
                  <a:extLst>
                    <a:ext uri="{9D8B030D-6E8A-4147-A177-3AD203B41FA5}">
                      <a16:colId xmlns:a16="http://schemas.microsoft.com/office/drawing/2014/main" val="1967672917"/>
                    </a:ext>
                  </a:extLst>
                </a:gridCol>
                <a:gridCol w="645042">
                  <a:extLst>
                    <a:ext uri="{9D8B030D-6E8A-4147-A177-3AD203B41FA5}">
                      <a16:colId xmlns:a16="http://schemas.microsoft.com/office/drawing/2014/main" val="598582236"/>
                    </a:ext>
                  </a:extLst>
                </a:gridCol>
                <a:gridCol w="898758">
                  <a:extLst>
                    <a:ext uri="{9D8B030D-6E8A-4147-A177-3AD203B41FA5}">
                      <a16:colId xmlns:a16="http://schemas.microsoft.com/office/drawing/2014/main" val="376175399"/>
                    </a:ext>
                  </a:extLst>
                </a:gridCol>
                <a:gridCol w="367344">
                  <a:extLst>
                    <a:ext uri="{9D8B030D-6E8A-4147-A177-3AD203B41FA5}">
                      <a16:colId xmlns:a16="http://schemas.microsoft.com/office/drawing/2014/main" val="1619556796"/>
                    </a:ext>
                  </a:extLst>
                </a:gridCol>
                <a:gridCol w="367344">
                  <a:extLst>
                    <a:ext uri="{9D8B030D-6E8A-4147-A177-3AD203B41FA5}">
                      <a16:colId xmlns:a16="http://schemas.microsoft.com/office/drawing/2014/main" val="4280353990"/>
                    </a:ext>
                  </a:extLst>
                </a:gridCol>
                <a:gridCol w="367344">
                  <a:extLst>
                    <a:ext uri="{9D8B030D-6E8A-4147-A177-3AD203B41FA5}">
                      <a16:colId xmlns:a16="http://schemas.microsoft.com/office/drawing/2014/main" val="49938002"/>
                    </a:ext>
                  </a:extLst>
                </a:gridCol>
                <a:gridCol w="367344">
                  <a:extLst>
                    <a:ext uri="{9D8B030D-6E8A-4147-A177-3AD203B41FA5}">
                      <a16:colId xmlns:a16="http://schemas.microsoft.com/office/drawing/2014/main" val="891495559"/>
                    </a:ext>
                  </a:extLst>
                </a:gridCol>
                <a:gridCol w="367344">
                  <a:extLst>
                    <a:ext uri="{9D8B030D-6E8A-4147-A177-3AD203B41FA5}">
                      <a16:colId xmlns:a16="http://schemas.microsoft.com/office/drawing/2014/main" val="451950468"/>
                    </a:ext>
                  </a:extLst>
                </a:gridCol>
                <a:gridCol w="367344">
                  <a:extLst>
                    <a:ext uri="{9D8B030D-6E8A-4147-A177-3AD203B41FA5}">
                      <a16:colId xmlns:a16="http://schemas.microsoft.com/office/drawing/2014/main" val="2594609445"/>
                    </a:ext>
                  </a:extLst>
                </a:gridCol>
                <a:gridCol w="367344">
                  <a:extLst>
                    <a:ext uri="{9D8B030D-6E8A-4147-A177-3AD203B41FA5}">
                      <a16:colId xmlns:a16="http://schemas.microsoft.com/office/drawing/2014/main" val="451601387"/>
                    </a:ext>
                  </a:extLst>
                </a:gridCol>
                <a:gridCol w="367344">
                  <a:extLst>
                    <a:ext uri="{9D8B030D-6E8A-4147-A177-3AD203B41FA5}">
                      <a16:colId xmlns:a16="http://schemas.microsoft.com/office/drawing/2014/main" val="1612607912"/>
                    </a:ext>
                  </a:extLst>
                </a:gridCol>
              </a:tblGrid>
              <a:tr h="280699">
                <a:tc rowSpan="2">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FFFFFF"/>
                          </a:solidFill>
                          <a:effectLst/>
                          <a:latin typeface="Arial" panose="020B0604020202020204" pitchFamily="34" charset="0"/>
                        </a:rPr>
                        <a:t>Tower</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rowSpan="2">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1" i="0" u="none" strike="noStrike">
                          <a:solidFill>
                            <a:srgbClr val="FFFFFF"/>
                          </a:solidFill>
                          <a:effectLst/>
                          <a:latin typeface="Arial" panose="020B0604020202020204" pitchFamily="34" charset="0"/>
                        </a:rPr>
                        <a:t>Activities </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rowSpan="2">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FFFFFF"/>
                          </a:solidFill>
                          <a:effectLst/>
                          <a:latin typeface="Arial" panose="020B0604020202020204" pitchFamily="34" charset="0"/>
                        </a:rPr>
                        <a:t>Frequency</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rowSpan="2">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FFFFFF"/>
                          </a:solidFill>
                          <a:effectLst/>
                          <a:latin typeface="Arial" panose="020B0604020202020204" pitchFamily="34" charset="0"/>
                        </a:rPr>
                        <a:t>Average Execution time </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rowSpan="2">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FFFFFF"/>
                          </a:solidFill>
                          <a:effectLst/>
                          <a:latin typeface="Arial" panose="020B0604020202020204" pitchFamily="34" charset="0"/>
                        </a:rPr>
                        <a:t>Work category</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rowSpan="2">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FFFFFF"/>
                          </a:solidFill>
                          <a:effectLst/>
                          <a:latin typeface="Arial" panose="020B0604020202020204" pitchFamily="34" charset="0"/>
                        </a:rPr>
                        <a:t>Task automatable?</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gridSpan="4">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IN" sz="1000" b="1" i="0" u="none" strike="noStrike">
                          <a:solidFill>
                            <a:srgbClr val="FFFFFF"/>
                          </a:solidFill>
                          <a:effectLst/>
                          <a:latin typeface="Arial" panose="020B0604020202020204" pitchFamily="34" charset="0"/>
                        </a:rPr>
                        <a:t>Automation</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hMerge="1">
                  <a:txBody>
                    <a:bodyPr/>
                    <a:lstStyle/>
                    <a:p>
                      <a:pPr algn="ctr" fontAlgn="ctr"/>
                      <a:endParaRPr lang="en-IN" sz="1200" b="1" i="0" u="none" strike="noStrike">
                        <a:solidFill>
                          <a:srgbClr val="FFFFFF"/>
                        </a:solidFill>
                        <a:effectLst/>
                        <a:latin typeface="Arial" panose="020B060402020202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hMerge="1">
                  <a:txBody>
                    <a:bodyPr/>
                    <a:lstStyle/>
                    <a:p>
                      <a:pPr algn="ctr" fontAlgn="ctr"/>
                      <a:endParaRPr lang="en-IN" sz="1200" b="1" i="0" u="none" strike="noStrike">
                        <a:solidFill>
                          <a:srgbClr val="FFFFFF"/>
                        </a:solidFill>
                        <a:effectLst/>
                        <a:latin typeface="Arial" panose="020B060402020202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hMerge="1">
                  <a:txBody>
                    <a:bodyPr/>
                    <a:lstStyle/>
                    <a:p>
                      <a:pPr algn="ctr" fontAlgn="ctr"/>
                      <a:endParaRPr lang="en-IN" sz="1200" b="1" i="0" u="none" strike="noStrike">
                        <a:solidFill>
                          <a:srgbClr val="FFFFFF"/>
                        </a:solidFill>
                        <a:effectLst/>
                        <a:latin typeface="Arial" panose="020B060402020202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gridSpan="4">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IN" sz="1000" b="1" i="0" u="none" strike="noStrike">
                          <a:solidFill>
                            <a:srgbClr val="FFFFFF"/>
                          </a:solidFill>
                          <a:effectLst/>
                          <a:latin typeface="Arial" panose="020B0604020202020204" pitchFamily="34" charset="0"/>
                        </a:rPr>
                        <a:t>Productivity Gain</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hMerge="1">
                  <a:txBody>
                    <a:bodyPr/>
                    <a:lstStyle/>
                    <a:p>
                      <a:pPr algn="ctr" fontAlgn="ctr"/>
                      <a:endParaRPr lang="en-IN" sz="1200" b="1" i="0" u="none" strike="noStrike">
                        <a:solidFill>
                          <a:srgbClr val="FFFFFF"/>
                        </a:solidFill>
                        <a:effectLst/>
                        <a:latin typeface="Arial" panose="020B060402020202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hMerge="1">
                  <a:txBody>
                    <a:bodyPr/>
                    <a:lstStyle/>
                    <a:p>
                      <a:pPr algn="ctr" fontAlgn="ctr"/>
                      <a:endParaRPr lang="en-IN" sz="1200" b="1" i="0" u="none" strike="noStrike">
                        <a:solidFill>
                          <a:srgbClr val="FFFFFF"/>
                        </a:solidFill>
                        <a:effectLst/>
                        <a:latin typeface="Arial" panose="020B060402020202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hMerge="1">
                  <a:txBody>
                    <a:bodyPr/>
                    <a:lstStyle/>
                    <a:p>
                      <a:pPr algn="ctr" fontAlgn="ctr"/>
                      <a:endParaRPr lang="en-IN" sz="1200" b="1" i="0" u="none" strike="noStrike">
                        <a:solidFill>
                          <a:srgbClr val="FFFFFF"/>
                        </a:solidFill>
                        <a:effectLst/>
                        <a:latin typeface="Arial" panose="020B060402020202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648023200"/>
                  </a:ext>
                </a:extLst>
              </a:tr>
              <a:tr h="280699">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L1</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L2</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L3</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L4</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L1</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L2</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L3</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L4</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extLst>
                  <a:ext uri="{0D108BD9-81ED-4DB2-BD59-A6C34878D82A}">
                    <a16:rowId xmlns:a16="http://schemas.microsoft.com/office/drawing/2014/main" val="2813575425"/>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US" sz="1000" b="0" i="0" u="none" strike="noStrike">
                          <a:solidFill>
                            <a:srgbClr val="000000"/>
                          </a:solidFill>
                          <a:effectLst/>
                          <a:latin typeface="Calibri" panose="020F0502020204030204" pitchFamily="34" charset="0"/>
                        </a:rPr>
                        <a:t>Tickets related to CPU, memory and disks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defTabSz="914400" rtl="0" eaLnBrk="1" fontAlgn="ctr" latinLnBrk="0" hangingPunct="1"/>
                      <a:r>
                        <a:rPr lang="en-IN" sz="1000" b="1" i="0" u="none" strike="noStrike" kern="1200">
                          <a:solidFill>
                            <a:srgbClr val="000000"/>
                          </a:solidFill>
                          <a:effectLst/>
                          <a:latin typeface="Aptos Narrow" panose="020B0004020202020204" pitchFamily="34" charset="0"/>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438207793"/>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US" sz="1000" b="0" i="0" u="none" strike="noStrike">
                          <a:solidFill>
                            <a:srgbClr val="000000"/>
                          </a:solidFill>
                          <a:effectLst/>
                          <a:latin typeface="Aptos Narrow" panose="020B0004020202020204" pitchFamily="34" charset="0"/>
                        </a:rPr>
                        <a:t>Linux server health check &amp; performance monitoring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defTabSz="914400" rtl="0" eaLnBrk="1" fontAlgn="ctr" latinLnBrk="0" hangingPunct="1"/>
                      <a:r>
                        <a:rPr lang="en-IN" sz="1000" b="1" i="0" u="none" strike="noStrike" kern="1200">
                          <a:solidFill>
                            <a:srgbClr val="000000"/>
                          </a:solidFill>
                          <a:effectLst/>
                          <a:latin typeface="Aptos Narrow" panose="020B0004020202020204" pitchFamily="34" charset="0"/>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939595752"/>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IN" sz="1000" b="0" i="0" u="none" strike="noStrike">
                          <a:solidFill>
                            <a:srgbClr val="000000"/>
                          </a:solidFill>
                          <a:effectLst/>
                          <a:latin typeface="Aptos Narrow" panose="020B0004020202020204" pitchFamily="34" charset="0"/>
                        </a:rPr>
                        <a:t>Log file rotation &amp; cleanup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defTabSz="914400" rtl="0" eaLnBrk="1" fontAlgn="ctr" latinLnBrk="0" hangingPunct="1"/>
                      <a:r>
                        <a:rPr lang="en-IN" sz="1000" b="1" i="0" u="none" strike="noStrike" kern="1200">
                          <a:solidFill>
                            <a:srgbClr val="000000"/>
                          </a:solidFill>
                          <a:effectLst/>
                          <a:latin typeface="Aptos Narrow" panose="020B0004020202020204" pitchFamily="34" charset="0"/>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1841929486"/>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US" sz="1000" b="0" i="0" u="none" strike="noStrike">
                          <a:solidFill>
                            <a:srgbClr val="000000"/>
                          </a:solidFill>
                          <a:effectLst/>
                          <a:latin typeface="Aptos Narrow" panose="020B0004020202020204" pitchFamily="34" charset="0"/>
                        </a:rPr>
                        <a:t>Service restart and login issues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defTabSz="914400" rtl="0" eaLnBrk="1" fontAlgn="ctr" latinLnBrk="0" hangingPunct="1"/>
                      <a:r>
                        <a:rPr lang="en-IN" sz="1000" b="1" i="0" u="none" strike="noStrike" kern="1200">
                          <a:solidFill>
                            <a:srgbClr val="000000"/>
                          </a:solidFill>
                          <a:effectLst/>
                          <a:latin typeface="Aptos Narrow" panose="020B0004020202020204" pitchFamily="34" charset="0"/>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787609886"/>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US" sz="1000" b="0" i="0" u="none" strike="noStrike">
                          <a:solidFill>
                            <a:srgbClr val="000000"/>
                          </a:solidFill>
                          <a:effectLst/>
                          <a:latin typeface="Aptos Narrow" panose="020B0004020202020204" pitchFamily="34" charset="0"/>
                        </a:rPr>
                        <a:t>Disk/CPU/memory utilization report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2951512415"/>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US" sz="1000" b="0" i="0" u="none" strike="noStrike">
                          <a:solidFill>
                            <a:srgbClr val="000000"/>
                          </a:solidFill>
                          <a:effectLst/>
                          <a:latin typeface="Aptos Narrow" panose="020B0004020202020204" pitchFamily="34" charset="0"/>
                        </a:rPr>
                        <a:t>NFS mount check on servers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658365941"/>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IN" sz="1000" b="0" i="0" u="none" strike="noStrike">
                          <a:solidFill>
                            <a:srgbClr val="000000"/>
                          </a:solidFill>
                          <a:effectLst/>
                          <a:latin typeface="Aptos Narrow" panose="020B0004020202020204" pitchFamily="34" charset="0"/>
                        </a:rPr>
                        <a:t>Server connectivity issues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Weekly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CCC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61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516066337"/>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IN" sz="1000" b="0" i="0" u="none" strike="noStrike">
                          <a:solidFill>
                            <a:srgbClr val="000000"/>
                          </a:solidFill>
                          <a:effectLst/>
                          <a:latin typeface="Aptos Narrow" panose="020B0004020202020204" pitchFamily="34" charset="0"/>
                        </a:rPr>
                        <a:t>Mount point issues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421105345"/>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Aptos Narrow" panose="020B0004020202020204" pitchFamily="34" charset="0"/>
                        </a:rPr>
                        <a:t>Linux patching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240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2315169237"/>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Pre/post patch activity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761241668"/>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File transfer requests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1608844771"/>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MS defender configuration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020107321"/>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Commvault agent configuration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274972798"/>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US" sz="1000" b="0" i="0" u="none" strike="noStrike">
                          <a:solidFill>
                            <a:srgbClr val="000000"/>
                          </a:solidFill>
                          <a:effectLst/>
                          <a:latin typeface="Calibri" panose="020F0502020204030204" pitchFamily="34" charset="0"/>
                        </a:rPr>
                        <a:t>Failover of the application from one node to another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186702240"/>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HP monitoring agent installation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2101737968"/>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US" sz="1000" b="0" i="0" u="none" strike="noStrike">
                          <a:solidFill>
                            <a:srgbClr val="000000"/>
                          </a:solidFill>
                          <a:effectLst/>
                          <a:latin typeface="Calibri" panose="020F0502020204030204" pitchFamily="34" charset="0"/>
                        </a:rPr>
                        <a:t>User access and home directory management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341200899"/>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Cluster troubleshooting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1531778958"/>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endParaRPr lang="en-IN" sz="10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61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61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52124754"/>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endParaRPr lang="en-IN" sz="10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61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61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26707960"/>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endParaRPr lang="en-IN" sz="10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61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61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28420110"/>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endParaRPr lang="en-IN" sz="10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61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61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567100115"/>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RHSM configuration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120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2593409951"/>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IN" sz="1000" b="0" i="0" u="none" strike="noStrike">
                          <a:solidFill>
                            <a:srgbClr val="000000"/>
                          </a:solidFill>
                          <a:effectLst/>
                          <a:latin typeface="Aptos Narrow" panose="020B0004020202020204" pitchFamily="34" charset="0"/>
                        </a:rPr>
                        <a:t>Privileged user access report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4080199830"/>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IN" sz="1000" b="0" i="0" u="none" strike="noStrike">
                          <a:solidFill>
                            <a:srgbClr val="000000"/>
                          </a:solidFill>
                          <a:effectLst/>
                          <a:latin typeface="Aptos Narrow" panose="020B0004020202020204" pitchFamily="34" charset="0"/>
                        </a:rPr>
                        <a:t>Kernel upgrade &amp; validation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583702765"/>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Satellite server build/migration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On-demand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120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US" sz="800" b="0" i="0" u="none" strike="noStrike">
                          <a:solidFill>
                            <a:srgbClr val="000000"/>
                          </a:solidFill>
                          <a:effectLst/>
                          <a:latin typeface="Arial" panose="020B0604020202020204" pitchFamily="34" charset="0"/>
                        </a:rPr>
                        <a:t>Y</a:t>
                      </a:r>
                      <a:r>
                        <a:rPr lang="en-IN" sz="800" b="0" i="0" u="none" strike="noStrike">
                          <a:solidFill>
                            <a:srgbClr val="000000"/>
                          </a:solidFill>
                          <a:effectLst/>
                          <a:latin typeface="Arial" panose="020B0604020202020204" pitchFamily="34" charset="0"/>
                        </a:rPr>
                        <a: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291097714"/>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US" sz="1000" b="0" i="0" u="none" strike="noStrike">
                          <a:solidFill>
                            <a:srgbClr val="000000"/>
                          </a:solidFill>
                          <a:effectLst/>
                          <a:latin typeface="Calibri" panose="020F0502020204030204" pitchFamily="34" charset="0"/>
                        </a:rPr>
                        <a:t>Vulnerability Remediation</a:t>
                      </a:r>
                      <a:endParaRPr lang="en-IN" sz="10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Monthly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240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US" sz="800" b="0" i="0" u="none" strike="noStrike">
                          <a:solidFill>
                            <a:srgbClr val="000000"/>
                          </a:solidFill>
                          <a:effectLst/>
                          <a:latin typeface="Arial" panose="020B0604020202020204" pitchFamily="34" charset="0"/>
                        </a:rPr>
                        <a:t>Y</a:t>
                      </a:r>
                      <a:r>
                        <a:rPr lang="en-IN" sz="800" b="0" i="0" u="none" strike="noStrike">
                          <a:solidFill>
                            <a:srgbClr val="000000"/>
                          </a:solidFill>
                          <a:effectLst/>
                          <a:latin typeface="Arial" panose="020B0604020202020204" pitchFamily="34" charset="0"/>
                        </a:rPr>
                        <a: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extLst>
                  <a:ext uri="{0D108BD9-81ED-4DB2-BD59-A6C34878D82A}">
                    <a16:rowId xmlns:a16="http://schemas.microsoft.com/office/drawing/2014/main" val="1834412555"/>
                  </a:ext>
                </a:extLst>
              </a:tr>
            </a:tbl>
          </a:graphicData>
        </a:graphic>
      </p:graphicFrame>
      <p:grpSp>
        <p:nvGrpSpPr>
          <p:cNvPr id="4" name="Group 3">
            <a:extLst>
              <a:ext uri="{FF2B5EF4-FFF2-40B4-BE49-F238E27FC236}">
                <a16:creationId xmlns:a16="http://schemas.microsoft.com/office/drawing/2014/main" id="{45808812-31E0-0A9C-5DA8-2B37B19C4B2C}"/>
              </a:ext>
            </a:extLst>
          </p:cNvPr>
          <p:cNvGrpSpPr/>
          <p:nvPr/>
        </p:nvGrpSpPr>
        <p:grpSpPr>
          <a:xfrm>
            <a:off x="7475039" y="4851653"/>
            <a:ext cx="54000" cy="420043"/>
            <a:chOff x="7666330" y="4923712"/>
            <a:chExt cx="54000" cy="420043"/>
          </a:xfrm>
        </p:grpSpPr>
        <p:sp>
          <p:nvSpPr>
            <p:cNvPr id="5" name="Oval 4">
              <a:extLst>
                <a:ext uri="{FF2B5EF4-FFF2-40B4-BE49-F238E27FC236}">
                  <a16:creationId xmlns:a16="http://schemas.microsoft.com/office/drawing/2014/main" id="{4FA3F527-D928-7565-F43B-DABEB23F9823}"/>
                </a:ext>
              </a:extLst>
            </p:cNvPr>
            <p:cNvSpPr/>
            <p:nvPr/>
          </p:nvSpPr>
          <p:spPr>
            <a:xfrm>
              <a:off x="7666330" y="4923712"/>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6" name="Oval 5">
              <a:extLst>
                <a:ext uri="{FF2B5EF4-FFF2-40B4-BE49-F238E27FC236}">
                  <a16:creationId xmlns:a16="http://schemas.microsoft.com/office/drawing/2014/main" id="{A1AFD96B-C86E-F73C-4BCE-662B4D97CCBB}"/>
                </a:ext>
              </a:extLst>
            </p:cNvPr>
            <p:cNvSpPr/>
            <p:nvPr/>
          </p:nvSpPr>
          <p:spPr>
            <a:xfrm>
              <a:off x="7666330" y="5037239"/>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7" name="Oval 6">
              <a:extLst>
                <a:ext uri="{FF2B5EF4-FFF2-40B4-BE49-F238E27FC236}">
                  <a16:creationId xmlns:a16="http://schemas.microsoft.com/office/drawing/2014/main" id="{F31A286E-D303-09F4-F328-382DB5FE073A}"/>
                </a:ext>
              </a:extLst>
            </p:cNvPr>
            <p:cNvSpPr/>
            <p:nvPr/>
          </p:nvSpPr>
          <p:spPr>
            <a:xfrm>
              <a:off x="7666330" y="5163497"/>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8" name="Oval 7">
              <a:extLst>
                <a:ext uri="{FF2B5EF4-FFF2-40B4-BE49-F238E27FC236}">
                  <a16:creationId xmlns:a16="http://schemas.microsoft.com/office/drawing/2014/main" id="{DAA36BB3-E3AC-FA0B-B941-B127BF45D688}"/>
                </a:ext>
              </a:extLst>
            </p:cNvPr>
            <p:cNvSpPr/>
            <p:nvPr/>
          </p:nvSpPr>
          <p:spPr>
            <a:xfrm>
              <a:off x="7666330" y="5289755"/>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grpSp>
      <p:grpSp>
        <p:nvGrpSpPr>
          <p:cNvPr id="9" name="Group 8">
            <a:extLst>
              <a:ext uri="{FF2B5EF4-FFF2-40B4-BE49-F238E27FC236}">
                <a16:creationId xmlns:a16="http://schemas.microsoft.com/office/drawing/2014/main" id="{BDBA1B19-E221-E5AC-01AA-D514DFD04CD7}"/>
              </a:ext>
            </a:extLst>
          </p:cNvPr>
          <p:cNvGrpSpPr/>
          <p:nvPr/>
        </p:nvGrpSpPr>
        <p:grpSpPr>
          <a:xfrm>
            <a:off x="4849288" y="4851653"/>
            <a:ext cx="54000" cy="420043"/>
            <a:chOff x="4849288" y="4923712"/>
            <a:chExt cx="54000" cy="420043"/>
          </a:xfrm>
        </p:grpSpPr>
        <p:sp>
          <p:nvSpPr>
            <p:cNvPr id="10" name="Oval 9">
              <a:extLst>
                <a:ext uri="{FF2B5EF4-FFF2-40B4-BE49-F238E27FC236}">
                  <a16:creationId xmlns:a16="http://schemas.microsoft.com/office/drawing/2014/main" id="{60B1CD26-2B49-F9DC-EAC9-4346747945E5}"/>
                </a:ext>
              </a:extLst>
            </p:cNvPr>
            <p:cNvSpPr/>
            <p:nvPr/>
          </p:nvSpPr>
          <p:spPr>
            <a:xfrm>
              <a:off x="4849288" y="4923712"/>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1" name="Oval 10">
              <a:extLst>
                <a:ext uri="{FF2B5EF4-FFF2-40B4-BE49-F238E27FC236}">
                  <a16:creationId xmlns:a16="http://schemas.microsoft.com/office/drawing/2014/main" id="{0895E0E2-AAA0-B063-39D1-745DD81EF4B0}"/>
                </a:ext>
              </a:extLst>
            </p:cNvPr>
            <p:cNvSpPr/>
            <p:nvPr/>
          </p:nvSpPr>
          <p:spPr>
            <a:xfrm>
              <a:off x="4849288" y="5037239"/>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2" name="Oval 11">
              <a:extLst>
                <a:ext uri="{FF2B5EF4-FFF2-40B4-BE49-F238E27FC236}">
                  <a16:creationId xmlns:a16="http://schemas.microsoft.com/office/drawing/2014/main" id="{CC495869-EE4E-9CFC-7939-845B9D30DAFF}"/>
                </a:ext>
              </a:extLst>
            </p:cNvPr>
            <p:cNvSpPr/>
            <p:nvPr/>
          </p:nvSpPr>
          <p:spPr>
            <a:xfrm>
              <a:off x="4849288" y="5163497"/>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3" name="Oval 12">
              <a:extLst>
                <a:ext uri="{FF2B5EF4-FFF2-40B4-BE49-F238E27FC236}">
                  <a16:creationId xmlns:a16="http://schemas.microsoft.com/office/drawing/2014/main" id="{40E87124-984E-958B-B294-7B5C062E5BD8}"/>
                </a:ext>
              </a:extLst>
            </p:cNvPr>
            <p:cNvSpPr/>
            <p:nvPr/>
          </p:nvSpPr>
          <p:spPr>
            <a:xfrm>
              <a:off x="4849288" y="5289755"/>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grpSp>
      <p:grpSp>
        <p:nvGrpSpPr>
          <p:cNvPr id="14" name="Group 13">
            <a:extLst>
              <a:ext uri="{FF2B5EF4-FFF2-40B4-BE49-F238E27FC236}">
                <a16:creationId xmlns:a16="http://schemas.microsoft.com/office/drawing/2014/main" id="{EEB04CC4-FDFD-2E91-344A-92FB693A6FF3}"/>
              </a:ext>
            </a:extLst>
          </p:cNvPr>
          <p:cNvGrpSpPr/>
          <p:nvPr/>
        </p:nvGrpSpPr>
        <p:grpSpPr>
          <a:xfrm>
            <a:off x="10100790" y="4851653"/>
            <a:ext cx="54000" cy="420043"/>
            <a:chOff x="10100790" y="4923712"/>
            <a:chExt cx="54000" cy="420043"/>
          </a:xfrm>
        </p:grpSpPr>
        <p:sp>
          <p:nvSpPr>
            <p:cNvPr id="15" name="Oval 14">
              <a:extLst>
                <a:ext uri="{FF2B5EF4-FFF2-40B4-BE49-F238E27FC236}">
                  <a16:creationId xmlns:a16="http://schemas.microsoft.com/office/drawing/2014/main" id="{1F032B9F-1C88-3275-0AFD-35864EE81744}"/>
                </a:ext>
              </a:extLst>
            </p:cNvPr>
            <p:cNvSpPr/>
            <p:nvPr/>
          </p:nvSpPr>
          <p:spPr>
            <a:xfrm>
              <a:off x="10100790" y="4923712"/>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6" name="Oval 15">
              <a:extLst>
                <a:ext uri="{FF2B5EF4-FFF2-40B4-BE49-F238E27FC236}">
                  <a16:creationId xmlns:a16="http://schemas.microsoft.com/office/drawing/2014/main" id="{5A0EAC80-1F0E-9CAC-77CE-BB96E7E4482F}"/>
                </a:ext>
              </a:extLst>
            </p:cNvPr>
            <p:cNvSpPr/>
            <p:nvPr/>
          </p:nvSpPr>
          <p:spPr>
            <a:xfrm>
              <a:off x="10100790" y="5037239"/>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7" name="Oval 16">
              <a:extLst>
                <a:ext uri="{FF2B5EF4-FFF2-40B4-BE49-F238E27FC236}">
                  <a16:creationId xmlns:a16="http://schemas.microsoft.com/office/drawing/2014/main" id="{8DB695CC-BC21-F334-F2A3-53F51A08CDB9}"/>
                </a:ext>
              </a:extLst>
            </p:cNvPr>
            <p:cNvSpPr/>
            <p:nvPr/>
          </p:nvSpPr>
          <p:spPr>
            <a:xfrm>
              <a:off x="10100790" y="5163497"/>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8" name="Oval 17">
              <a:extLst>
                <a:ext uri="{FF2B5EF4-FFF2-40B4-BE49-F238E27FC236}">
                  <a16:creationId xmlns:a16="http://schemas.microsoft.com/office/drawing/2014/main" id="{7A7483DC-6BE8-0B19-4E15-9D9F98024076}"/>
                </a:ext>
              </a:extLst>
            </p:cNvPr>
            <p:cNvSpPr/>
            <p:nvPr/>
          </p:nvSpPr>
          <p:spPr>
            <a:xfrm>
              <a:off x="10100790" y="5289755"/>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grpSp>
      <p:graphicFrame>
        <p:nvGraphicFramePr>
          <p:cNvPr id="19" name="Table 18">
            <a:extLst>
              <a:ext uri="{FF2B5EF4-FFF2-40B4-BE49-F238E27FC236}">
                <a16:creationId xmlns:a16="http://schemas.microsoft.com/office/drawing/2014/main" id="{4CBAD6C5-498F-329A-B824-9D79F44C134D}"/>
              </a:ext>
            </a:extLst>
          </p:cNvPr>
          <p:cNvGraphicFramePr>
            <a:graphicFrameLocks noGrp="1"/>
          </p:cNvGraphicFramePr>
          <p:nvPr/>
        </p:nvGraphicFramePr>
        <p:xfrm>
          <a:off x="556467" y="1504092"/>
          <a:ext cx="1849911" cy="4781300"/>
        </p:xfrm>
        <a:graphic>
          <a:graphicData uri="http://schemas.openxmlformats.org/drawingml/2006/table">
            <a:tbl>
              <a:tblPr/>
              <a:tblGrid>
                <a:gridCol w="1057092">
                  <a:extLst>
                    <a:ext uri="{9D8B030D-6E8A-4147-A177-3AD203B41FA5}">
                      <a16:colId xmlns:a16="http://schemas.microsoft.com/office/drawing/2014/main" val="2098140738"/>
                    </a:ext>
                  </a:extLst>
                </a:gridCol>
                <a:gridCol w="792819">
                  <a:extLst>
                    <a:ext uri="{9D8B030D-6E8A-4147-A177-3AD203B41FA5}">
                      <a16:colId xmlns:a16="http://schemas.microsoft.com/office/drawing/2014/main" val="1547283506"/>
                    </a:ext>
                  </a:extLst>
                </a:gridCol>
              </a:tblGrid>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rtl="0" fontAlgn="ctr">
                        <a:spcBef>
                          <a:spcPts val="600"/>
                        </a:spcBef>
                      </a:pPr>
                      <a:r>
                        <a:rPr lang="en-IN" sz="1000" b="1" i="0" u="none" strike="noStrike">
                          <a:solidFill>
                            <a:srgbClr val="FFFFFF"/>
                          </a:solidFill>
                          <a:effectLst/>
                          <a:latin typeface="Arial" panose="020B0604020202020204" pitchFamily="34" charset="0"/>
                          <a:cs typeface="Arial" panose="020B0604020202020204" pitchFamily="34" charset="0"/>
                        </a:rPr>
                        <a:t>Tower</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rtl="0" fontAlgn="ctr">
                        <a:spcBef>
                          <a:spcPts val="600"/>
                        </a:spcBef>
                      </a:pPr>
                      <a:r>
                        <a:rPr lang="en-IN" sz="1000" b="1" i="0" u="none" strike="noStrike">
                          <a:solidFill>
                            <a:srgbClr val="FFFFFF"/>
                          </a:solidFill>
                          <a:effectLst/>
                          <a:latin typeface="Arial" panose="020B0604020202020204" pitchFamily="34" charset="0"/>
                          <a:cs typeface="Arial" panose="020B0604020202020204" pitchFamily="34" charset="0"/>
                        </a:rPr>
                        <a:t>Activities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extLst>
                  <a:ext uri="{0D108BD9-81ED-4DB2-BD59-A6C34878D82A}">
                    <a16:rowId xmlns:a16="http://schemas.microsoft.com/office/drawing/2014/main" val="3248172734"/>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Windows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91</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7525134"/>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Linux</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54</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7552153"/>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Solaris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20</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1157419"/>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Aix</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47</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8865723"/>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VMware</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52</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9107613"/>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Nutanix</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80</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3784412"/>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VxRail</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80</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5831687"/>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Mongo DB</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22</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0041652"/>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SQL</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25</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0623858"/>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OES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32</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3697368"/>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Oracle</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43</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5788648"/>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Exadata</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20</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2355597"/>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MySQL</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24</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1802246"/>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Goldengate</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13</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6730765"/>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Postgres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33</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1809578"/>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Middleware</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123</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488551"/>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Backup systems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91</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7894364"/>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Storage systems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136</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1501222"/>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defTabSz="914400" rtl="0" eaLnBrk="1" fontAlgn="ctr" latinLnBrk="0" hangingPunct="1">
                        <a:spcBef>
                          <a:spcPts val="600"/>
                        </a:spcBef>
                      </a:pPr>
                      <a:r>
                        <a:rPr lang="en-IN" sz="1000" b="1" i="0" u="none" strike="noStrike" kern="1200">
                          <a:solidFill>
                            <a:srgbClr val="FFFFFF"/>
                          </a:solidFill>
                          <a:effectLst/>
                          <a:latin typeface="Arial" panose="020B0604020202020204" pitchFamily="34" charset="0"/>
                          <a:ea typeface="+mn-ea"/>
                          <a:cs typeface="Arial" panose="020B0604020202020204" pitchFamily="34" charset="0"/>
                        </a:rPr>
                        <a:t>Total</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defTabSz="914400" rtl="0" eaLnBrk="1" fontAlgn="ctr" latinLnBrk="0" hangingPunct="1">
                        <a:spcBef>
                          <a:spcPts val="600"/>
                        </a:spcBef>
                      </a:pPr>
                      <a:r>
                        <a:rPr lang="en-IN" sz="1000" b="1" i="0" u="none" strike="noStrike" kern="1200">
                          <a:solidFill>
                            <a:srgbClr val="FFFFFF"/>
                          </a:solidFill>
                          <a:effectLst/>
                          <a:latin typeface="Arial" panose="020B0604020202020204" pitchFamily="34" charset="0"/>
                          <a:ea typeface="+mn-ea"/>
                          <a:cs typeface="Arial" panose="020B0604020202020204" pitchFamily="34" charset="0"/>
                        </a:rPr>
                        <a:t>986</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extLst>
                  <a:ext uri="{0D108BD9-81ED-4DB2-BD59-A6C34878D82A}">
                    <a16:rowId xmlns:a16="http://schemas.microsoft.com/office/drawing/2014/main" val="1985634217"/>
                  </a:ext>
                </a:extLst>
              </a:tr>
            </a:tbl>
          </a:graphicData>
        </a:graphic>
      </p:graphicFrame>
      <p:sp>
        <p:nvSpPr>
          <p:cNvPr id="20" name="Title 1">
            <a:extLst>
              <a:ext uri="{FF2B5EF4-FFF2-40B4-BE49-F238E27FC236}">
                <a16:creationId xmlns:a16="http://schemas.microsoft.com/office/drawing/2014/main" id="{2435834A-A49B-3C80-F90A-38A01A47ED8F}"/>
              </a:ext>
            </a:extLst>
          </p:cNvPr>
          <p:cNvSpPr txBox="1">
            <a:spLocks/>
          </p:cNvSpPr>
          <p:nvPr/>
        </p:nvSpPr>
        <p:spPr>
          <a:xfrm>
            <a:off x="556466" y="1102076"/>
            <a:ext cx="1849911" cy="402016"/>
          </a:xfrm>
          <a:prstGeom prst="rect">
            <a:avLst/>
          </a:prstGeom>
        </p:spPr>
        <p:txBody>
          <a:bodyPr vert="horz" lIns="0" tIns="0" rIns="0" bIns="0" rtlCol="0" anchor="ctr">
            <a:noAutofit/>
          </a:bodyPr>
          <a:lstStyle>
            <a:lvl1pPr algn="l" defTabSz="914400" rtl="0" eaLnBrk="1" latinLnBrk="0" hangingPunct="1">
              <a:lnSpc>
                <a:spcPct val="80000"/>
              </a:lnSpc>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80000"/>
              </a:lnSpc>
              <a:spcBef>
                <a:spcPct val="0"/>
              </a:spcBef>
              <a:spcAft>
                <a:spcPts val="0"/>
              </a:spcAft>
              <a:buClrTx/>
              <a:buSzTx/>
              <a:buFontTx/>
              <a:buNone/>
              <a:tabLst/>
              <a:defRPr/>
            </a:pPr>
            <a:r>
              <a:rPr kumimoji="0" lang="en-US" sz="1400" b="1" i="0" u="none" strike="noStrike" kern="1200" cap="none" spc="0" normalizeH="0" baseline="0" noProof="0">
                <a:ln>
                  <a:noFill/>
                </a:ln>
                <a:solidFill>
                  <a:srgbClr val="C2A3FF">
                    <a:lumMod val="50000"/>
                  </a:srgbClr>
                </a:solidFill>
                <a:effectLst/>
                <a:uLnTx/>
                <a:uFillTx/>
                <a:latin typeface="Graphik" panose="020B0503030202060203" pitchFamily="34" charset="77"/>
                <a:ea typeface="+mj-ea"/>
                <a:cs typeface="+mj-cs"/>
              </a:rPr>
              <a:t>Hybrid Cloud </a:t>
            </a:r>
            <a:br>
              <a:rPr kumimoji="0" lang="en-US" sz="1400" b="1" i="0" u="none" strike="noStrike" kern="1200" cap="none" spc="0" normalizeH="0" baseline="0" noProof="0">
                <a:ln>
                  <a:noFill/>
                </a:ln>
                <a:solidFill>
                  <a:srgbClr val="C2A3FF">
                    <a:lumMod val="50000"/>
                  </a:srgbClr>
                </a:solidFill>
                <a:effectLst/>
                <a:uLnTx/>
                <a:uFillTx/>
                <a:latin typeface="Graphik" panose="020B0503030202060203" pitchFamily="34" charset="77"/>
                <a:ea typeface="+mj-ea"/>
                <a:cs typeface="+mj-cs"/>
              </a:rPr>
            </a:br>
            <a:r>
              <a:rPr kumimoji="0" lang="en-US" sz="1400" b="1" i="0" u="none" strike="noStrike" kern="1200" cap="none" spc="0" normalizeH="0" baseline="0" noProof="0">
                <a:ln>
                  <a:noFill/>
                </a:ln>
                <a:solidFill>
                  <a:srgbClr val="C2A3FF">
                    <a:lumMod val="50000"/>
                  </a:srgbClr>
                </a:solidFill>
                <a:effectLst/>
                <a:uLnTx/>
                <a:uFillTx/>
                <a:latin typeface="Graphik" panose="020B0503030202060203" pitchFamily="34" charset="77"/>
                <a:ea typeface="+mj-ea"/>
                <a:cs typeface="+mj-cs"/>
              </a:rPr>
              <a:t>Tower </a:t>
            </a:r>
          </a:p>
        </p:txBody>
      </p:sp>
      <p:pic>
        <p:nvPicPr>
          <p:cNvPr id="23" name="Picture 22">
            <a:hlinkClick r:id="" action="ppaction://noaction"/>
            <a:extLst>
              <a:ext uri="{FF2B5EF4-FFF2-40B4-BE49-F238E27FC236}">
                <a16:creationId xmlns:a16="http://schemas.microsoft.com/office/drawing/2014/main" id="{DDE83D14-32BE-ED5D-7D83-D054FD058C07}"/>
              </a:ext>
            </a:extLst>
          </p:cNvPr>
          <p:cNvPicPr>
            <a:picLocks noChangeAspect="1"/>
          </p:cNvPicPr>
          <p:nvPr/>
        </p:nvPicPr>
        <p:blipFill>
          <a:blip r:embed="rId2"/>
          <a:stretch>
            <a:fillRect/>
          </a:stretch>
        </p:blipFill>
        <p:spPr>
          <a:xfrm>
            <a:off x="11352847" y="191648"/>
            <a:ext cx="650914" cy="650914"/>
          </a:xfrm>
          <a:prstGeom prst="rect">
            <a:avLst/>
          </a:prstGeom>
        </p:spPr>
      </p:pic>
    </p:spTree>
    <p:extLst>
      <p:ext uri="{BB962C8B-B14F-4D97-AF65-F5344CB8AC3E}">
        <p14:creationId xmlns:p14="http://schemas.microsoft.com/office/powerpoint/2010/main" val="333191649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A7824-00F1-7C5C-5718-57ECAEE6CDED}"/>
              </a:ext>
            </a:extLst>
          </p:cNvPr>
          <p:cNvSpPr>
            <a:spLocks noGrp="1"/>
          </p:cNvSpPr>
          <p:nvPr>
            <p:ph type="title"/>
          </p:nvPr>
        </p:nvSpPr>
        <p:spPr>
          <a:xfrm>
            <a:off x="556467" y="297568"/>
            <a:ext cx="11084672" cy="566309"/>
          </a:xfrm>
        </p:spPr>
        <p:txBody>
          <a:bodyPr/>
          <a:lstStyle/>
          <a:p>
            <a:r>
              <a:rPr lang="en-US" sz="2600"/>
              <a:t>New Automation Maturity Model </a:t>
            </a:r>
            <a:r>
              <a:rPr lang="en-US" sz="2600">
                <a:solidFill>
                  <a:schemeClr val="bg2"/>
                </a:solidFill>
              </a:rPr>
              <a:t>(IE Example)</a:t>
            </a:r>
            <a:br>
              <a:rPr lang="en-US" sz="2600">
                <a:solidFill>
                  <a:schemeClr val="bg2"/>
                </a:solidFill>
              </a:rPr>
            </a:br>
            <a:r>
              <a:rPr lang="en-US" sz="2000" b="1">
                <a:solidFill>
                  <a:schemeClr val="accent1">
                    <a:lumMod val="60000"/>
                    <a:lumOff val="40000"/>
                  </a:schemeClr>
                </a:solidFill>
                <a:latin typeface="Graphik Semibold" panose="020B0703030202060203" pitchFamily="34" charset="0"/>
              </a:rPr>
              <a:t>Roadmap to North Star</a:t>
            </a:r>
          </a:p>
        </p:txBody>
      </p:sp>
      <p:sp>
        <p:nvSpPr>
          <p:cNvPr id="3" name="TextBox 2">
            <a:extLst>
              <a:ext uri="{FF2B5EF4-FFF2-40B4-BE49-F238E27FC236}">
                <a16:creationId xmlns:a16="http://schemas.microsoft.com/office/drawing/2014/main" id="{46E7F6AB-5ACF-17C5-FBAE-054D7351333B}"/>
              </a:ext>
            </a:extLst>
          </p:cNvPr>
          <p:cNvSpPr txBox="1"/>
          <p:nvPr/>
        </p:nvSpPr>
        <p:spPr>
          <a:xfrm>
            <a:off x="3554320" y="1024787"/>
            <a:ext cx="1428086" cy="402500"/>
          </a:xfrm>
          <a:prstGeom prst="rect">
            <a:avLst/>
          </a:prstGeom>
          <a:solidFill>
            <a:schemeClr val="accent2">
              <a:lumMod val="75000"/>
            </a:schemeClr>
          </a:solidFill>
          <a:ln w="25400" cap="flat" cmpd="sng" algn="ctr">
            <a:noFill/>
            <a:prstDash val="soli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Overflow="overflow" horzOverflow="overflow" vert="horz" wrap="square" lIns="251999" tIns="45709" rIns="0" bIns="45709" numCol="1" spcCol="0" rtlCol="0" fromWordArt="0" anchor="ctr" anchorCtr="0" forceAA="0" compatLnSpc="1">
            <a:prstTxWarp prst="textNoShape">
              <a:avLst/>
            </a:prstTxWarp>
            <a:noAutofit/>
          </a:bodyPr>
          <a:lstStyle>
            <a:defPPr>
              <a:defRPr lang="en-US"/>
            </a:defPPr>
            <a:lvl1pPr marR="0" indent="0" algn="ctr" fontAlgn="base">
              <a:lnSpc>
                <a:spcPct val="100000"/>
              </a:lnSpc>
              <a:spcBef>
                <a:spcPct val="0"/>
              </a:spcBef>
              <a:spcAft>
                <a:spcPct val="0"/>
              </a:spcAft>
              <a:buClrTx/>
              <a:buSzTx/>
              <a:buFontTx/>
              <a:buNone/>
              <a:tabLst/>
              <a:defRPr kumimoji="0" sz="1400" b="0" i="0" u="none" strike="noStrike" cap="none" normalizeH="0" baseline="0">
                <a:ln>
                  <a:noFill/>
                </a:ln>
                <a:solidFill>
                  <a:schemeClr val="bg2"/>
                </a:solidFill>
                <a:effectLst/>
                <a:latin typeface="Trebuchet MS" panose="020B0603020202020204" pitchFamily="34" charset="0"/>
                <a:ea typeface="ヒラギノ角ゴ ProN W3" charset="0"/>
                <a:cs typeface="ヒラギノ角ゴ ProN W3"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AUTOMATION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READY</a:t>
            </a:r>
          </a:p>
        </p:txBody>
      </p:sp>
      <p:sp>
        <p:nvSpPr>
          <p:cNvPr id="4" name="TextBox 3">
            <a:extLst>
              <a:ext uri="{FF2B5EF4-FFF2-40B4-BE49-F238E27FC236}">
                <a16:creationId xmlns:a16="http://schemas.microsoft.com/office/drawing/2014/main" id="{E968CB02-9F35-53AF-54F6-4FC5CA423748}"/>
              </a:ext>
            </a:extLst>
          </p:cNvPr>
          <p:cNvSpPr txBox="1"/>
          <p:nvPr/>
        </p:nvSpPr>
        <p:spPr>
          <a:xfrm>
            <a:off x="5020196" y="1024787"/>
            <a:ext cx="1907010" cy="402500"/>
          </a:xfrm>
          <a:prstGeom prst="rect">
            <a:avLst/>
          </a:prstGeom>
          <a:solidFill>
            <a:schemeClr val="accent2">
              <a:lumMod val="75000"/>
            </a:schemeClr>
          </a:solidFill>
          <a:ln w="25400" cap="flat" cmpd="sng" algn="ctr">
            <a:noFill/>
            <a:prstDash val="soli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Overflow="overflow" horzOverflow="overflow" vert="horz" wrap="square" lIns="251999" tIns="45709" rIns="0" bIns="45709" numCol="1" spcCol="0" rtlCol="0" fromWordArt="0" anchor="ctr" anchorCtr="0" forceAA="0" compatLnSpc="1">
            <a:prstTxWarp prst="textNoShape">
              <a:avLst/>
            </a:prstTxWarp>
            <a:noAutofit/>
          </a:bodyPr>
          <a:lstStyle>
            <a:defPPr>
              <a:defRPr lang="en-US"/>
            </a:defPPr>
            <a:lvl1pPr marR="0" indent="0" algn="ctr" fontAlgn="base">
              <a:lnSpc>
                <a:spcPct val="100000"/>
              </a:lnSpc>
              <a:spcBef>
                <a:spcPct val="0"/>
              </a:spcBef>
              <a:spcAft>
                <a:spcPct val="0"/>
              </a:spcAft>
              <a:buClrTx/>
              <a:buSzTx/>
              <a:buFontTx/>
              <a:buNone/>
              <a:tabLst/>
              <a:defRPr kumimoji="0" sz="1400" b="0" i="0" u="none" strike="noStrike" cap="none" normalizeH="0" baseline="0">
                <a:ln>
                  <a:noFill/>
                </a:ln>
                <a:solidFill>
                  <a:schemeClr val="bg2"/>
                </a:solidFill>
                <a:effectLst/>
                <a:latin typeface="Trebuchet MS" panose="020B0603020202020204" pitchFamily="34" charset="0"/>
                <a:ea typeface="ヒラギノ角ゴ ProN W3" charset="0"/>
                <a:cs typeface="ヒラギノ角ゴ ProN W3"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AUTOMATION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ENABLED</a:t>
            </a:r>
          </a:p>
        </p:txBody>
      </p:sp>
      <p:sp>
        <p:nvSpPr>
          <p:cNvPr id="5" name="TextBox 4">
            <a:extLst>
              <a:ext uri="{FF2B5EF4-FFF2-40B4-BE49-F238E27FC236}">
                <a16:creationId xmlns:a16="http://schemas.microsoft.com/office/drawing/2014/main" id="{D0C77076-5EA0-E416-FDA0-C2F4DCAB7C4F}"/>
              </a:ext>
            </a:extLst>
          </p:cNvPr>
          <p:cNvSpPr txBox="1"/>
          <p:nvPr/>
        </p:nvSpPr>
        <p:spPr>
          <a:xfrm>
            <a:off x="6964997" y="1024787"/>
            <a:ext cx="2423382" cy="402500"/>
          </a:xfrm>
          <a:prstGeom prst="rect">
            <a:avLst/>
          </a:prstGeom>
          <a:solidFill>
            <a:schemeClr val="accent2">
              <a:lumMod val="50000"/>
            </a:schemeClr>
          </a:solidFill>
          <a:ln w="25400" cap="flat" cmpd="sng" algn="ctr">
            <a:noFill/>
            <a:prstDash val="soli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Overflow="overflow" horzOverflow="overflow" vert="horz" wrap="square" lIns="251999" tIns="45709" rIns="0" bIns="45709" numCol="1" spcCol="0" rtlCol="0" fromWordArt="0" anchor="ctr" anchorCtr="0" forceAA="0" compatLnSpc="1">
            <a:prstTxWarp prst="textNoShape">
              <a:avLst/>
            </a:prstTxWarp>
            <a:noAutofit/>
          </a:bodyPr>
          <a:lstStyle>
            <a:defPPr>
              <a:defRPr lang="en-US"/>
            </a:defPPr>
            <a:lvl1pPr marR="0" indent="0" algn="ctr" fontAlgn="base">
              <a:lnSpc>
                <a:spcPct val="100000"/>
              </a:lnSpc>
              <a:spcBef>
                <a:spcPct val="0"/>
              </a:spcBef>
              <a:spcAft>
                <a:spcPct val="0"/>
              </a:spcAft>
              <a:buClrTx/>
              <a:buSzTx/>
              <a:buFontTx/>
              <a:buNone/>
              <a:tabLst/>
              <a:defRPr kumimoji="0" sz="1400" b="0" i="0" u="none" strike="noStrike" cap="none" normalizeH="0" baseline="0">
                <a:ln>
                  <a:noFill/>
                </a:ln>
                <a:solidFill>
                  <a:schemeClr val="bg2"/>
                </a:solidFill>
                <a:effectLst/>
                <a:latin typeface="Trebuchet MS" panose="020B0603020202020204" pitchFamily="34" charset="0"/>
                <a:ea typeface="ヒラギノ角ゴ ProN W3" charset="0"/>
                <a:cs typeface="ヒラギノ角ゴ ProN W3"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FULL STACK</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AUTOMATION</a:t>
            </a:r>
          </a:p>
        </p:txBody>
      </p:sp>
      <p:sp>
        <p:nvSpPr>
          <p:cNvPr id="6" name="TextBox 5">
            <a:extLst>
              <a:ext uri="{FF2B5EF4-FFF2-40B4-BE49-F238E27FC236}">
                <a16:creationId xmlns:a16="http://schemas.microsoft.com/office/drawing/2014/main" id="{B3DA4878-56BF-07B4-569C-6523F89BC3BC}"/>
              </a:ext>
            </a:extLst>
          </p:cNvPr>
          <p:cNvSpPr txBox="1"/>
          <p:nvPr/>
        </p:nvSpPr>
        <p:spPr>
          <a:xfrm>
            <a:off x="2088444" y="1024787"/>
            <a:ext cx="1428086" cy="402500"/>
          </a:xfrm>
          <a:prstGeom prst="rect">
            <a:avLst/>
          </a:prstGeom>
          <a:solidFill>
            <a:schemeClr val="accent2">
              <a:lumMod val="75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251999"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ea typeface="+mn-ea"/>
                <a:cs typeface="+mn-cs"/>
              </a:rPr>
              <a:t>ENTRY LEVEL</a:t>
            </a:r>
          </a:p>
        </p:txBody>
      </p:sp>
      <p:sp>
        <p:nvSpPr>
          <p:cNvPr id="7" name="TextBox 6">
            <a:extLst>
              <a:ext uri="{FF2B5EF4-FFF2-40B4-BE49-F238E27FC236}">
                <a16:creationId xmlns:a16="http://schemas.microsoft.com/office/drawing/2014/main" id="{8BCBCF14-8674-82AC-363E-030CD357EA62}"/>
              </a:ext>
            </a:extLst>
          </p:cNvPr>
          <p:cNvSpPr txBox="1"/>
          <p:nvPr/>
        </p:nvSpPr>
        <p:spPr>
          <a:xfrm>
            <a:off x="9426170" y="1024787"/>
            <a:ext cx="2423382" cy="402500"/>
          </a:xfrm>
          <a:prstGeom prst="rect">
            <a:avLst/>
          </a:prstGeom>
          <a:solidFill>
            <a:schemeClr val="accent2">
              <a:lumMod val="25000"/>
            </a:schemeClr>
          </a:solidFill>
          <a:ln w="25400" cap="flat" cmpd="sng" algn="ctr">
            <a:noFill/>
            <a:prstDash val="soli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ot="0" spcFirstLastPara="0" vertOverflow="overflow" horzOverflow="overflow" vert="horz" wrap="square" lIns="323925" tIns="45709" rIns="0" bIns="45709" numCol="1" spcCol="0" rtlCol="0" fromWordArt="0" anchor="ctr" anchorCtr="0" forceAA="0" compatLnSpc="1">
            <a:prstTxWarp prst="textNoShape">
              <a:avLst/>
            </a:prstTxWarp>
            <a:noAutofit/>
          </a:bodyPr>
          <a:lstStyle>
            <a:defPPr>
              <a:defRPr lang="en-US"/>
            </a:defPPr>
            <a:lvl1pPr marR="0" indent="0" algn="ctr" fontAlgn="base">
              <a:lnSpc>
                <a:spcPct val="100000"/>
              </a:lnSpc>
              <a:spcBef>
                <a:spcPct val="0"/>
              </a:spcBef>
              <a:spcAft>
                <a:spcPct val="0"/>
              </a:spcAft>
              <a:buClrTx/>
              <a:buSzTx/>
              <a:buFontTx/>
              <a:buNone/>
              <a:tabLst/>
              <a:defRPr kumimoji="0" sz="1400" b="0" i="0" u="none" strike="noStrike" cap="none" normalizeH="0" baseline="0">
                <a:ln>
                  <a:noFill/>
                </a:ln>
                <a:solidFill>
                  <a:schemeClr val="bg2"/>
                </a:solidFill>
                <a:effectLst/>
                <a:latin typeface="Trebuchet MS" panose="020B0603020202020204" pitchFamily="34" charset="0"/>
                <a:ea typeface="ヒラギノ角ゴ ProN W3" charset="0"/>
                <a:cs typeface="ヒラギノ角ゴ ProN W3"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rPr>
              <a:t>NORTH STAR</a:t>
            </a:r>
          </a:p>
        </p:txBody>
      </p:sp>
      <p:graphicFrame>
        <p:nvGraphicFramePr>
          <p:cNvPr id="13" name="Table 12">
            <a:extLst>
              <a:ext uri="{FF2B5EF4-FFF2-40B4-BE49-F238E27FC236}">
                <a16:creationId xmlns:a16="http://schemas.microsoft.com/office/drawing/2014/main" id="{9A806652-D454-1791-D14F-CCA6C2CA6DE8}"/>
              </a:ext>
            </a:extLst>
          </p:cNvPr>
          <p:cNvGraphicFramePr>
            <a:graphicFrameLocks noGrp="1"/>
          </p:cNvGraphicFramePr>
          <p:nvPr/>
        </p:nvGraphicFramePr>
        <p:xfrm>
          <a:off x="556467" y="1507758"/>
          <a:ext cx="11286580" cy="4507680"/>
        </p:xfrm>
        <a:graphic>
          <a:graphicData uri="http://schemas.openxmlformats.org/drawingml/2006/table">
            <a:tbl>
              <a:tblPr firstRow="1" firstCol="1" bandRow="1"/>
              <a:tblGrid>
                <a:gridCol w="1464642">
                  <a:extLst>
                    <a:ext uri="{9D8B030D-6E8A-4147-A177-3AD203B41FA5}">
                      <a16:colId xmlns:a16="http://schemas.microsoft.com/office/drawing/2014/main" val="20000"/>
                    </a:ext>
                  </a:extLst>
                </a:gridCol>
                <a:gridCol w="1459011">
                  <a:extLst>
                    <a:ext uri="{9D8B030D-6E8A-4147-A177-3AD203B41FA5}">
                      <a16:colId xmlns:a16="http://schemas.microsoft.com/office/drawing/2014/main" val="20001"/>
                    </a:ext>
                  </a:extLst>
                </a:gridCol>
                <a:gridCol w="1459011">
                  <a:extLst>
                    <a:ext uri="{9D8B030D-6E8A-4147-A177-3AD203B41FA5}">
                      <a16:colId xmlns:a16="http://schemas.microsoft.com/office/drawing/2014/main" val="20002"/>
                    </a:ext>
                  </a:extLst>
                </a:gridCol>
                <a:gridCol w="1964702">
                  <a:extLst>
                    <a:ext uri="{9D8B030D-6E8A-4147-A177-3AD203B41FA5}">
                      <a16:colId xmlns:a16="http://schemas.microsoft.com/office/drawing/2014/main" val="20003"/>
                    </a:ext>
                  </a:extLst>
                </a:gridCol>
                <a:gridCol w="2469607">
                  <a:extLst>
                    <a:ext uri="{9D8B030D-6E8A-4147-A177-3AD203B41FA5}">
                      <a16:colId xmlns:a16="http://schemas.microsoft.com/office/drawing/2014/main" val="20004"/>
                    </a:ext>
                  </a:extLst>
                </a:gridCol>
                <a:gridCol w="2469607">
                  <a:extLst>
                    <a:ext uri="{9D8B030D-6E8A-4147-A177-3AD203B41FA5}">
                      <a16:colId xmlns:a16="http://schemas.microsoft.com/office/drawing/2014/main" val="20005"/>
                    </a:ext>
                  </a:extLst>
                </a:gridCol>
              </a:tblGrid>
              <a:tr h="286134">
                <a:tc>
                  <a:txBody>
                    <a:bodyPr/>
                    <a:lstStyle/>
                    <a:p>
                      <a:pPr algn="l" fontAlgn="ctr"/>
                      <a:r>
                        <a:rPr lang="en-GB" sz="900" b="0" i="0" kern="1200">
                          <a:solidFill>
                            <a:schemeClr val="accent2">
                              <a:lumMod val="50000"/>
                            </a:schemeClr>
                          </a:solidFill>
                          <a:latin typeface="Graphik Medium" panose="020B0503030202060203" pitchFamily="34" charset="77"/>
                        </a:rPr>
                        <a:t>Financial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No Finance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No Finance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FinOps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Full Stack FinOps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Revenue based FinOps or Outcome Based Optimization</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0270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Security Posture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No Security Posture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No Security Posture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Security Posture based reporting automation, SecOps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Policy as a code, SecOps, Security Posture Management, Drift Management, Service catalogue-based Security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Full Stack Security Posture Management with AI</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40270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Modern Processes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Manual Capacity a performance Management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Blameless Postmortem, SLI/SLO, Error Budget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Lifecycle Management, FinOps, SecOps, Agile, SRE</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Canary, Blue Green Release, Dynamic Workload Management, Drift Management, Security Posture Management, </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Chaos Engineering, Reliability Design, Application Resource Management, </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792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Predictive Monitoring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No Predictive Monitoring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No Predictive Monitoring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SM based Predictive Analysis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AI Integrated with EventOps for predictive Insights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Agentic AI built on top of End-to-end Observability, Failure Prediction Model,</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40270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Observability &amp; AI Based Insights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No Observability, only monitoring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Active threshold management +  Full fledged monitoring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End to end Observability at Infra level</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End to end Observability @ app + Infra level, AI included at the Observability for Better insights, Service Mesh</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Ai Based Predictive Insights, End to end Observability at Product/ Domain level, Revenue, Outcome impact observability, </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0270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DevOps Pipelines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No DevOps Pipelines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GB" sz="800" b="0" i="0" u="none" strike="noStrike">
                          <a:solidFill>
                            <a:srgbClr val="000000"/>
                          </a:solidFill>
                          <a:effectLst/>
                          <a:latin typeface="Graphik Light" panose="020B0403030202060203" pitchFamily="34" charset="77"/>
                        </a:rPr>
                        <a:t>No DevOps Pipelines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DevOps based CI/CD, Patching through CI/CD, Service Catalog based Provisioning,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Service Catalog Based Provisioning and Day 2 automation, Dedicated branch for Infra, Pull request-based patching, etc.</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DevSecOps + SecOps + AIOps with predictive monitoring, Agile Based Delivery governance</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5"/>
                  </a:ext>
                </a:extLst>
              </a:tr>
              <a:tr h="40270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Self Heal / Auto Resolution</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Monitoring implemented   Self heal scripts </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100% monitoring , CMDB accuracy above 95%, Auto resolution through ATR or equivalent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Infra as a code, 100% monitoring, 99% CMDB accuracy, Relational component mapping, APM implemented, Auto resolution based on SOP's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Infra as a code, 100% Monitoring, ARM based automation, Security as a code, Policy as a code, Predictive monitoring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AI based auto resolution, Predictive Pattern mapping, Agentic AI for auto resolution &amp; AI Interventions. Auto Learn Self Healing Capability</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5070872"/>
                  </a:ext>
                </a:extLst>
              </a:tr>
              <a:tr h="48748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Reduce Defect Density</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Defect Density Defined       No Event Correlation</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Defect Density Included   Event Correlation @ Infra    analytics for Threshold</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Defect density Implemented Event Ops , proactive threshold validation, Toil Identification and reduction, Event Compression ratio, 100:2(2 alert for 100 RU) for stable environment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err="1">
                          <a:solidFill>
                            <a:srgbClr val="000000"/>
                          </a:solidFill>
                          <a:effectLst/>
                          <a:latin typeface="Graphik Light" panose="020B0403030202060203" pitchFamily="34" charset="77"/>
                        </a:rPr>
                        <a:t>EventOps</a:t>
                      </a:r>
                      <a:r>
                        <a:rPr lang="en-US" sz="800" b="0" i="0" u="none" strike="noStrike">
                          <a:solidFill>
                            <a:srgbClr val="000000"/>
                          </a:solidFill>
                          <a:effectLst/>
                          <a:latin typeface="Graphik Light" panose="020B0403030202060203" pitchFamily="34" charset="77"/>
                        </a:rPr>
                        <a:t> with App Infra Mapping, Toil management through Agile Backlog, Compression ratio 35%, 100:1 for super stable environment</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l" fontAlgn="ctr"/>
                      <a:r>
                        <a:rPr lang="en-US" sz="800" b="0" i="0" u="none" strike="noStrike">
                          <a:solidFill>
                            <a:srgbClr val="000000"/>
                          </a:solidFill>
                          <a:effectLst/>
                          <a:latin typeface="Graphik Light" panose="020B0403030202060203" pitchFamily="34" charset="77"/>
                        </a:rPr>
                        <a:t>AI Based Dynamic Threshold with Defect density mapping, </a:t>
                      </a:r>
                      <a:r>
                        <a:rPr lang="en-US" sz="800" b="0" i="0" u="none" strike="noStrike" err="1">
                          <a:solidFill>
                            <a:srgbClr val="000000"/>
                          </a:solidFill>
                          <a:effectLst/>
                          <a:latin typeface="Graphik Light" panose="020B0403030202060203" pitchFamily="34" charset="77"/>
                        </a:rPr>
                        <a:t>Eventops</a:t>
                      </a:r>
                      <a:r>
                        <a:rPr lang="en-US" sz="800" b="0" i="0" u="none" strike="noStrike">
                          <a:solidFill>
                            <a:srgbClr val="000000"/>
                          </a:solidFill>
                          <a:effectLst/>
                          <a:latin typeface="Graphik Light" panose="020B0403030202060203" pitchFamily="34" charset="77"/>
                        </a:rPr>
                        <a:t> with Business mapping, Best In class Defect density.</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61063618"/>
                  </a:ext>
                </a:extLst>
              </a:tr>
              <a:tr h="487487">
                <a:tc>
                  <a:txBody>
                    <a:bodyPr/>
                    <a:lstStyle/>
                    <a:p>
                      <a:pPr marL="0" algn="l" defTabSz="913851" rtl="0" eaLnBrk="1" fontAlgn="ctr" latinLnBrk="0" hangingPunct="1"/>
                      <a:r>
                        <a:rPr lang="en-GB" sz="900" b="0" i="0" kern="1200">
                          <a:solidFill>
                            <a:schemeClr val="accent2">
                              <a:lumMod val="50000"/>
                            </a:schemeClr>
                          </a:solidFill>
                          <a:latin typeface="Graphik Medium" panose="020B0503030202060203" pitchFamily="34" charset="77"/>
                          <a:ea typeface="+mn-ea"/>
                          <a:cs typeface="+mn-cs"/>
                        </a:rPr>
                        <a:t>Change/ Release/ Patching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GB" sz="800" b="0" i="0" u="none" strike="noStrike">
                          <a:solidFill>
                            <a:srgbClr val="000000"/>
                          </a:solidFill>
                          <a:effectLst/>
                          <a:latin typeface="Graphik Light" panose="020B0403030202060203" pitchFamily="34" charset="77"/>
                        </a:rPr>
                        <a:t>Change Management automation, Patching scripts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Change Risk Prediction, End to end automated patching</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Release Impact identification, Change impact analyzing, E2E Patch Management, Predict Change induced MI's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Patching included in releases, Maintenance windows based automated patching, Canary/ Blue Green release ( for patching &amp; etc.), Auto prevent change Induced MI's</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r>
                        <a:rPr lang="en-US" sz="800" b="0" i="0" u="none" strike="noStrike">
                          <a:solidFill>
                            <a:srgbClr val="000000"/>
                          </a:solidFill>
                          <a:effectLst/>
                          <a:latin typeface="Graphik Light" panose="020B0403030202060203" pitchFamily="34" charset="77"/>
                        </a:rPr>
                        <a:t>Dynamic Workload management, Infra NFR Releases, Security Releases, Maintenance Releases, Shift Left changes/ Patching to Releases </a:t>
                      </a:r>
                    </a:p>
                  </a:txBody>
                  <a:tcPr marL="72000" marR="72000" marT="72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CBCCCC"/>
                      </a:solidFill>
                      <a:prstDash val="solid"/>
                      <a:round/>
                      <a:headEnd type="none" w="med" len="med"/>
                      <a:tailEnd type="none" w="med" len="med"/>
                    </a:lnT>
                    <a:lnB w="12700" cap="flat" cmpd="sng" algn="ctr">
                      <a:solidFill>
                        <a:srgbClr val="CBCCC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2183015"/>
                  </a:ext>
                </a:extLst>
              </a:tr>
            </a:tbl>
          </a:graphicData>
        </a:graphic>
      </p:graphicFrame>
      <p:sp>
        <p:nvSpPr>
          <p:cNvPr id="15" name="Oval 14">
            <a:extLst>
              <a:ext uri="{FF2B5EF4-FFF2-40B4-BE49-F238E27FC236}">
                <a16:creationId xmlns:a16="http://schemas.microsoft.com/office/drawing/2014/main" id="{23962755-58A7-7A9C-8C62-D21DB372ED49}"/>
              </a:ext>
            </a:extLst>
          </p:cNvPr>
          <p:cNvSpPr>
            <a:spLocks noChangeAspect="1"/>
          </p:cNvSpPr>
          <p:nvPr/>
        </p:nvSpPr>
        <p:spPr bwMode="auto">
          <a:xfrm>
            <a:off x="1928461" y="917310"/>
            <a:ext cx="319966" cy="308727"/>
          </a:xfrm>
          <a:prstGeom prst="ellipse">
            <a:avLst/>
          </a:prstGeom>
          <a:solidFill>
            <a:schemeClr val="bg2"/>
          </a:solidFill>
          <a:ln w="12700">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45709" rIns="0" bIns="45709"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0" cap="none" spc="0" normalizeH="0" baseline="0" noProof="0">
                <a:ln>
                  <a:noFill/>
                </a:ln>
                <a:solidFill>
                  <a:srgbClr val="FFFFFF"/>
                </a:solidFill>
                <a:effectLst/>
                <a:uLnTx/>
                <a:uFillTx/>
                <a:latin typeface="Graphik Medium"/>
                <a:ea typeface="ヒラギノ角ゴ ProN W3" charset="0"/>
                <a:cs typeface="ヒラギノ角ゴ ProN W3" charset="0"/>
                <a:sym typeface="Gill Sans" charset="0"/>
              </a:rPr>
              <a:t>1</a:t>
            </a:r>
          </a:p>
        </p:txBody>
      </p:sp>
      <p:sp>
        <p:nvSpPr>
          <p:cNvPr id="16" name="Oval 15">
            <a:extLst>
              <a:ext uri="{FF2B5EF4-FFF2-40B4-BE49-F238E27FC236}">
                <a16:creationId xmlns:a16="http://schemas.microsoft.com/office/drawing/2014/main" id="{2ACFF1F9-4331-7629-0AED-551EA528AEAD}"/>
              </a:ext>
            </a:extLst>
          </p:cNvPr>
          <p:cNvSpPr>
            <a:spLocks noChangeAspect="1"/>
          </p:cNvSpPr>
          <p:nvPr/>
        </p:nvSpPr>
        <p:spPr bwMode="auto">
          <a:xfrm>
            <a:off x="3408751" y="917310"/>
            <a:ext cx="319966" cy="308727"/>
          </a:xfrm>
          <a:prstGeom prst="ellipse">
            <a:avLst/>
          </a:prstGeom>
          <a:solidFill>
            <a:schemeClr val="bg2"/>
          </a:solidFill>
          <a:ln w="12700">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45709" rIns="0" bIns="45709"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100" b="1" kern="0">
                <a:solidFill>
                  <a:srgbClr val="FFFFFF"/>
                </a:solidFill>
                <a:latin typeface="Graphik Medium"/>
                <a:ea typeface="ヒラギノ角ゴ ProN W3" charset="0"/>
                <a:cs typeface="ヒラギノ角ゴ ProN W3" charset="0"/>
                <a:sym typeface="Gill Sans" charset="0"/>
              </a:rPr>
              <a:t>2</a:t>
            </a:r>
            <a:endParaRPr kumimoji="0" lang="en-US" sz="1100" b="1" i="0" u="none" strike="noStrike" kern="0" cap="none" spc="0" normalizeH="0" baseline="0" noProof="0">
              <a:ln>
                <a:noFill/>
              </a:ln>
              <a:solidFill>
                <a:srgbClr val="FFFFFF"/>
              </a:solidFill>
              <a:effectLst/>
              <a:uLnTx/>
              <a:uFillTx/>
              <a:latin typeface="Graphik Medium"/>
              <a:ea typeface="ヒラギノ角ゴ ProN W3" charset="0"/>
              <a:cs typeface="ヒラギノ角ゴ ProN W3" charset="0"/>
              <a:sym typeface="Gill Sans" charset="0"/>
            </a:endParaRPr>
          </a:p>
        </p:txBody>
      </p:sp>
      <p:sp>
        <p:nvSpPr>
          <p:cNvPr id="17" name="Oval 16">
            <a:extLst>
              <a:ext uri="{FF2B5EF4-FFF2-40B4-BE49-F238E27FC236}">
                <a16:creationId xmlns:a16="http://schemas.microsoft.com/office/drawing/2014/main" id="{18AF4E09-E8E8-871E-84D4-E27B58086728}"/>
              </a:ext>
            </a:extLst>
          </p:cNvPr>
          <p:cNvSpPr>
            <a:spLocks noChangeAspect="1"/>
          </p:cNvSpPr>
          <p:nvPr/>
        </p:nvSpPr>
        <p:spPr bwMode="auto">
          <a:xfrm>
            <a:off x="4860213" y="917310"/>
            <a:ext cx="319966" cy="308727"/>
          </a:xfrm>
          <a:prstGeom prst="ellipse">
            <a:avLst/>
          </a:prstGeom>
          <a:solidFill>
            <a:schemeClr val="bg2"/>
          </a:solidFill>
          <a:ln w="12700">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45709" rIns="0" bIns="45709"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100" b="1" kern="0">
                <a:solidFill>
                  <a:srgbClr val="FFFFFF"/>
                </a:solidFill>
                <a:latin typeface="Graphik Medium"/>
                <a:ea typeface="ヒラギノ角ゴ ProN W3" charset="0"/>
                <a:cs typeface="ヒラギノ角ゴ ProN W3" charset="0"/>
                <a:sym typeface="Gill Sans" charset="0"/>
              </a:rPr>
              <a:t>3</a:t>
            </a:r>
            <a:endParaRPr kumimoji="0" lang="en-US" sz="1100" b="1" i="0" u="none" strike="noStrike" kern="0" cap="none" spc="0" normalizeH="0" baseline="0" noProof="0">
              <a:ln>
                <a:noFill/>
              </a:ln>
              <a:solidFill>
                <a:srgbClr val="FFFFFF"/>
              </a:solidFill>
              <a:effectLst/>
              <a:uLnTx/>
              <a:uFillTx/>
              <a:latin typeface="Graphik Medium"/>
              <a:ea typeface="ヒラギノ角ゴ ProN W3" charset="0"/>
              <a:cs typeface="ヒラギノ角ゴ ProN W3" charset="0"/>
              <a:sym typeface="Gill Sans" charset="0"/>
            </a:endParaRPr>
          </a:p>
        </p:txBody>
      </p:sp>
      <p:sp>
        <p:nvSpPr>
          <p:cNvPr id="18" name="Oval 17">
            <a:extLst>
              <a:ext uri="{FF2B5EF4-FFF2-40B4-BE49-F238E27FC236}">
                <a16:creationId xmlns:a16="http://schemas.microsoft.com/office/drawing/2014/main" id="{3455C0C8-1F82-BC15-FCC3-CB1C82926D32}"/>
              </a:ext>
            </a:extLst>
          </p:cNvPr>
          <p:cNvSpPr>
            <a:spLocks noChangeAspect="1"/>
          </p:cNvSpPr>
          <p:nvPr/>
        </p:nvSpPr>
        <p:spPr bwMode="auto">
          <a:xfrm>
            <a:off x="6812429" y="917310"/>
            <a:ext cx="319966" cy="308727"/>
          </a:xfrm>
          <a:prstGeom prst="ellipse">
            <a:avLst/>
          </a:prstGeom>
          <a:solidFill>
            <a:schemeClr val="bg2"/>
          </a:solidFill>
          <a:ln w="12700">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45709" rIns="0" bIns="45709"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100" b="1" kern="0">
                <a:solidFill>
                  <a:srgbClr val="FFFFFF"/>
                </a:solidFill>
                <a:latin typeface="Graphik Medium"/>
                <a:ea typeface="ヒラギノ角ゴ ProN W3" charset="0"/>
                <a:cs typeface="ヒラギノ角ゴ ProN W3" charset="0"/>
                <a:sym typeface="Gill Sans" charset="0"/>
              </a:rPr>
              <a:t>4</a:t>
            </a:r>
            <a:endParaRPr kumimoji="0" lang="en-US" sz="1100" b="1" i="0" u="none" strike="noStrike" kern="0" cap="none" spc="0" normalizeH="0" baseline="0" noProof="0">
              <a:ln>
                <a:noFill/>
              </a:ln>
              <a:solidFill>
                <a:srgbClr val="FFFFFF"/>
              </a:solidFill>
              <a:effectLst/>
              <a:uLnTx/>
              <a:uFillTx/>
              <a:latin typeface="Graphik Medium"/>
              <a:ea typeface="ヒラギノ角ゴ ProN W3" charset="0"/>
              <a:cs typeface="ヒラギノ角ゴ ProN W3" charset="0"/>
              <a:sym typeface="Gill Sans" charset="0"/>
            </a:endParaRPr>
          </a:p>
        </p:txBody>
      </p:sp>
      <p:sp>
        <p:nvSpPr>
          <p:cNvPr id="19" name="Oval 18">
            <a:extLst>
              <a:ext uri="{FF2B5EF4-FFF2-40B4-BE49-F238E27FC236}">
                <a16:creationId xmlns:a16="http://schemas.microsoft.com/office/drawing/2014/main" id="{15242697-193F-8EEB-6657-AB1677B463AF}"/>
              </a:ext>
            </a:extLst>
          </p:cNvPr>
          <p:cNvSpPr>
            <a:spLocks noChangeAspect="1"/>
          </p:cNvSpPr>
          <p:nvPr/>
        </p:nvSpPr>
        <p:spPr bwMode="auto">
          <a:xfrm>
            <a:off x="9266187" y="917310"/>
            <a:ext cx="319966" cy="308727"/>
          </a:xfrm>
          <a:prstGeom prst="ellipse">
            <a:avLst/>
          </a:prstGeom>
          <a:solidFill>
            <a:schemeClr val="bg2"/>
          </a:solidFill>
          <a:ln w="12700">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45709" rIns="0" bIns="45709"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100" b="1" kern="0">
                <a:solidFill>
                  <a:srgbClr val="FFFFFF"/>
                </a:solidFill>
                <a:latin typeface="Graphik Medium"/>
                <a:ea typeface="ヒラギノ角ゴ ProN W3" charset="0"/>
                <a:cs typeface="ヒラギノ角ゴ ProN W3" charset="0"/>
                <a:sym typeface="Gill Sans" charset="0"/>
              </a:rPr>
              <a:t>5</a:t>
            </a:r>
            <a:endParaRPr kumimoji="0" lang="en-US" sz="1100" b="1" i="0" u="none" strike="noStrike" kern="0" cap="none" spc="0" normalizeH="0" baseline="0" noProof="0">
              <a:ln>
                <a:noFill/>
              </a:ln>
              <a:solidFill>
                <a:srgbClr val="FFFFFF"/>
              </a:solidFill>
              <a:effectLst/>
              <a:uLnTx/>
              <a:uFillTx/>
              <a:latin typeface="Graphik Medium"/>
              <a:ea typeface="ヒラギノ角ゴ ProN W3" charset="0"/>
              <a:cs typeface="ヒラギノ角ゴ ProN W3" charset="0"/>
              <a:sym typeface="Gill Sans" charset="0"/>
            </a:endParaRPr>
          </a:p>
        </p:txBody>
      </p:sp>
      <p:sp>
        <p:nvSpPr>
          <p:cNvPr id="8" name="TextBox 7">
            <a:extLst>
              <a:ext uri="{FF2B5EF4-FFF2-40B4-BE49-F238E27FC236}">
                <a16:creationId xmlns:a16="http://schemas.microsoft.com/office/drawing/2014/main" id="{69F2FCC2-05E1-D242-6754-911231577AF6}"/>
              </a:ext>
            </a:extLst>
          </p:cNvPr>
          <p:cNvSpPr txBox="1"/>
          <p:nvPr/>
        </p:nvSpPr>
        <p:spPr>
          <a:xfrm>
            <a:off x="4174959" y="6097412"/>
            <a:ext cx="2084440" cy="588626"/>
          </a:xfrm>
          <a:prstGeom prst="rect">
            <a:avLst/>
          </a:prstGeom>
          <a:noFill/>
        </p:spPr>
        <p:txBody>
          <a:bodyPr wrap="square" lIns="0" tIns="0" rIns="0" bIns="0" rtlCol="0">
            <a:noAutofit/>
          </a:bodyPr>
          <a:lstStyle/>
          <a:p>
            <a:pPr algn="ctr" defTabSz="228600">
              <a:spcAft>
                <a:spcPts val="1200"/>
              </a:spcAft>
            </a:pPr>
            <a:r>
              <a:rPr lang="en-US" sz="1400" noProof="0">
                <a:solidFill>
                  <a:schemeClr val="bg2"/>
                </a:solidFill>
              </a:rPr>
              <a:t>90% of our engagements are here!!</a:t>
            </a:r>
          </a:p>
        </p:txBody>
      </p:sp>
      <p:sp>
        <p:nvSpPr>
          <p:cNvPr id="9" name="5-point Star 8">
            <a:extLst>
              <a:ext uri="{FF2B5EF4-FFF2-40B4-BE49-F238E27FC236}">
                <a16:creationId xmlns:a16="http://schemas.microsoft.com/office/drawing/2014/main" id="{894C6E6F-C0E7-2475-8582-17AFACCC945C}"/>
              </a:ext>
            </a:extLst>
          </p:cNvPr>
          <p:cNvSpPr/>
          <p:nvPr/>
        </p:nvSpPr>
        <p:spPr>
          <a:xfrm>
            <a:off x="4982406" y="5841539"/>
            <a:ext cx="335552" cy="262989"/>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sp>
        <p:nvSpPr>
          <p:cNvPr id="10" name="TextBox 9">
            <a:extLst>
              <a:ext uri="{FF2B5EF4-FFF2-40B4-BE49-F238E27FC236}">
                <a16:creationId xmlns:a16="http://schemas.microsoft.com/office/drawing/2014/main" id="{1203874A-4694-13B4-0EC0-7CFC549BBC7B}"/>
              </a:ext>
            </a:extLst>
          </p:cNvPr>
          <p:cNvSpPr txBox="1"/>
          <p:nvPr/>
        </p:nvSpPr>
        <p:spPr>
          <a:xfrm>
            <a:off x="7119145" y="6097412"/>
            <a:ext cx="2439634" cy="515158"/>
          </a:xfrm>
          <a:prstGeom prst="rect">
            <a:avLst/>
          </a:prstGeom>
          <a:noFill/>
        </p:spPr>
        <p:txBody>
          <a:bodyPr wrap="square" lIns="0" tIns="0" rIns="0" bIns="0" rtlCol="0">
            <a:noAutofit/>
          </a:bodyPr>
          <a:lstStyle/>
          <a:p>
            <a:pPr algn="l" defTabSz="228600">
              <a:spcAft>
                <a:spcPts val="1200"/>
              </a:spcAft>
            </a:pPr>
            <a:r>
              <a:rPr lang="en-US" sz="1400" noProof="0">
                <a:solidFill>
                  <a:schemeClr val="bg2"/>
                </a:solidFill>
              </a:rPr>
              <a:t>Target : Each engagement to shift by 1 level per year!</a:t>
            </a:r>
          </a:p>
        </p:txBody>
      </p:sp>
      <p:sp>
        <p:nvSpPr>
          <p:cNvPr id="11" name="5-point Star 10">
            <a:extLst>
              <a:ext uri="{FF2B5EF4-FFF2-40B4-BE49-F238E27FC236}">
                <a16:creationId xmlns:a16="http://schemas.microsoft.com/office/drawing/2014/main" id="{F5029F68-81A8-1D0D-58A9-F253CFB03589}"/>
              </a:ext>
            </a:extLst>
          </p:cNvPr>
          <p:cNvSpPr/>
          <p:nvPr/>
        </p:nvSpPr>
        <p:spPr>
          <a:xfrm>
            <a:off x="8072709" y="5841539"/>
            <a:ext cx="335552" cy="262989"/>
          </a:xfrm>
          <a:prstGeom prst="star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lang="en-US" err="1"/>
          </a:p>
        </p:txBody>
      </p:sp>
      <p:pic>
        <p:nvPicPr>
          <p:cNvPr id="21" name="Picture 20">
            <a:hlinkClick r:id="" action="ppaction://noaction"/>
            <a:extLst>
              <a:ext uri="{FF2B5EF4-FFF2-40B4-BE49-F238E27FC236}">
                <a16:creationId xmlns:a16="http://schemas.microsoft.com/office/drawing/2014/main" id="{91750988-3EB6-B722-EEE5-FE3AD7A4100C}"/>
              </a:ext>
            </a:extLst>
          </p:cNvPr>
          <p:cNvPicPr>
            <a:picLocks noChangeAspect="1"/>
          </p:cNvPicPr>
          <p:nvPr/>
        </p:nvPicPr>
        <p:blipFill>
          <a:blip r:embed="rId2"/>
          <a:stretch>
            <a:fillRect/>
          </a:stretch>
        </p:blipFill>
        <p:spPr>
          <a:xfrm>
            <a:off x="11352847" y="191648"/>
            <a:ext cx="650914" cy="650914"/>
          </a:xfrm>
          <a:prstGeom prst="rect">
            <a:avLst/>
          </a:prstGeom>
        </p:spPr>
      </p:pic>
    </p:spTree>
    <p:extLst>
      <p:ext uri="{BB962C8B-B14F-4D97-AF65-F5344CB8AC3E}">
        <p14:creationId xmlns:p14="http://schemas.microsoft.com/office/powerpoint/2010/main" val="4008194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04FD9-2F74-4430-92BE-6D890BC6D100}"/>
              </a:ext>
            </a:extLst>
          </p:cNvPr>
          <p:cNvSpPr>
            <a:spLocks noGrp="1"/>
          </p:cNvSpPr>
          <p:nvPr>
            <p:ph type="title"/>
          </p:nvPr>
        </p:nvSpPr>
        <p:spPr>
          <a:xfrm>
            <a:off x="556467" y="572600"/>
            <a:ext cx="10245511" cy="648126"/>
          </a:xfrm>
        </p:spPr>
        <p:txBody>
          <a:bodyPr/>
          <a:lstStyle/>
          <a:p>
            <a:r>
              <a:rPr lang="en-US" sz="2600"/>
              <a:t>Looking Ahead – </a:t>
            </a:r>
            <a:r>
              <a:rPr lang="en-US" sz="2600">
                <a:solidFill>
                  <a:schemeClr val="bg2"/>
                </a:solidFill>
              </a:rPr>
              <a:t>2 </a:t>
            </a:r>
            <a:r>
              <a:rPr lang="en-US" sz="2600"/>
              <a:t>Agentic Use Cases Ready and </a:t>
            </a:r>
            <a:r>
              <a:rPr lang="en-US" sz="2600">
                <a:solidFill>
                  <a:schemeClr val="bg2"/>
                </a:solidFill>
              </a:rPr>
              <a:t>55 </a:t>
            </a:r>
            <a:r>
              <a:rPr lang="en-US" sz="2600"/>
              <a:t>new Agentic use cases to be developed on </a:t>
            </a:r>
            <a:r>
              <a:rPr lang="en-US" sz="2600" err="1"/>
              <a:t>GenWizard</a:t>
            </a:r>
            <a:r>
              <a:rPr lang="en-US" sz="2600"/>
              <a:t> (IE Example) </a:t>
            </a:r>
          </a:p>
        </p:txBody>
      </p:sp>
      <p:sp>
        <p:nvSpPr>
          <p:cNvPr id="3" name="Freeform 5">
            <a:extLst>
              <a:ext uri="{FF2B5EF4-FFF2-40B4-BE49-F238E27FC236}">
                <a16:creationId xmlns:a16="http://schemas.microsoft.com/office/drawing/2014/main" id="{E7B9B0B6-0449-1E8B-0DA9-57D617B73647}"/>
              </a:ext>
            </a:extLst>
          </p:cNvPr>
          <p:cNvSpPr>
            <a:spLocks/>
          </p:cNvSpPr>
          <p:nvPr/>
        </p:nvSpPr>
        <p:spPr bwMode="auto">
          <a:xfrm>
            <a:off x="425504" y="2208440"/>
            <a:ext cx="3589586" cy="574622"/>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Enables a framework for end-to-end change management with clearly defined super agents and utility agents</a:t>
            </a:r>
          </a:p>
        </p:txBody>
      </p:sp>
      <p:sp>
        <p:nvSpPr>
          <p:cNvPr id="4" name="Freeform 5">
            <a:extLst>
              <a:ext uri="{FF2B5EF4-FFF2-40B4-BE49-F238E27FC236}">
                <a16:creationId xmlns:a16="http://schemas.microsoft.com/office/drawing/2014/main" id="{CDA17D89-16A0-6E0F-A71C-D51AC79D1EB3}"/>
              </a:ext>
            </a:extLst>
          </p:cNvPr>
          <p:cNvSpPr>
            <a:spLocks/>
          </p:cNvSpPr>
          <p:nvPr/>
        </p:nvSpPr>
        <p:spPr bwMode="auto">
          <a:xfrm>
            <a:off x="425504" y="1624171"/>
            <a:ext cx="3589586" cy="584268"/>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Change Management</a:t>
            </a:r>
          </a:p>
        </p:txBody>
      </p:sp>
      <p:sp>
        <p:nvSpPr>
          <p:cNvPr id="5" name="Freeform 5">
            <a:extLst>
              <a:ext uri="{FF2B5EF4-FFF2-40B4-BE49-F238E27FC236}">
                <a16:creationId xmlns:a16="http://schemas.microsoft.com/office/drawing/2014/main" id="{9E2DB82A-004A-78F2-CCB1-55205A09A1A0}"/>
              </a:ext>
            </a:extLst>
          </p:cNvPr>
          <p:cNvSpPr>
            <a:spLocks/>
          </p:cNvSpPr>
          <p:nvPr/>
        </p:nvSpPr>
        <p:spPr bwMode="auto">
          <a:xfrm>
            <a:off x="4436746" y="3761910"/>
            <a:ext cx="3589586" cy="692790"/>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 super agent in patch management which will take inputs  from multiple OEM’s and Security agents to provide a Patch advice on priority and timelines</a:t>
            </a:r>
          </a:p>
        </p:txBody>
      </p:sp>
      <p:sp>
        <p:nvSpPr>
          <p:cNvPr id="6" name="Freeform 5">
            <a:extLst>
              <a:ext uri="{FF2B5EF4-FFF2-40B4-BE49-F238E27FC236}">
                <a16:creationId xmlns:a16="http://schemas.microsoft.com/office/drawing/2014/main" id="{28EB0D3F-94C4-2FE6-AEE3-628B5A5C2A2C}"/>
              </a:ext>
            </a:extLst>
          </p:cNvPr>
          <p:cNvSpPr>
            <a:spLocks/>
          </p:cNvSpPr>
          <p:nvPr/>
        </p:nvSpPr>
        <p:spPr bwMode="auto">
          <a:xfrm>
            <a:off x="4436746" y="3178241"/>
            <a:ext cx="3589586" cy="584268"/>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Patch Advisor</a:t>
            </a:r>
          </a:p>
        </p:txBody>
      </p:sp>
      <p:sp>
        <p:nvSpPr>
          <p:cNvPr id="7" name="Freeform 5">
            <a:extLst>
              <a:ext uri="{FF2B5EF4-FFF2-40B4-BE49-F238E27FC236}">
                <a16:creationId xmlns:a16="http://schemas.microsoft.com/office/drawing/2014/main" id="{C40C3717-1EA2-57E2-601C-3A45120C4464}"/>
              </a:ext>
            </a:extLst>
          </p:cNvPr>
          <p:cNvSpPr>
            <a:spLocks/>
          </p:cNvSpPr>
          <p:nvPr/>
        </p:nvSpPr>
        <p:spPr bwMode="auto">
          <a:xfrm>
            <a:off x="4436746" y="2208440"/>
            <a:ext cx="3589586" cy="584478"/>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Enables a framework for end-to-end change management with clearly defined super agents and utility agents</a:t>
            </a:r>
          </a:p>
        </p:txBody>
      </p:sp>
      <p:sp>
        <p:nvSpPr>
          <p:cNvPr id="8" name="Freeform 5">
            <a:extLst>
              <a:ext uri="{FF2B5EF4-FFF2-40B4-BE49-F238E27FC236}">
                <a16:creationId xmlns:a16="http://schemas.microsoft.com/office/drawing/2014/main" id="{C13BEB5D-F1CD-BF95-C526-6C8F7979013F}"/>
              </a:ext>
            </a:extLst>
          </p:cNvPr>
          <p:cNvSpPr>
            <a:spLocks/>
          </p:cNvSpPr>
          <p:nvPr/>
        </p:nvSpPr>
        <p:spPr bwMode="auto">
          <a:xfrm>
            <a:off x="4436746" y="1634027"/>
            <a:ext cx="3589586" cy="574412"/>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Patch Management</a:t>
            </a:r>
          </a:p>
        </p:txBody>
      </p:sp>
      <p:pic>
        <p:nvPicPr>
          <p:cNvPr id="9" name="Graphic 8" descr="Call centre outline">
            <a:extLst>
              <a:ext uri="{FF2B5EF4-FFF2-40B4-BE49-F238E27FC236}">
                <a16:creationId xmlns:a16="http://schemas.microsoft.com/office/drawing/2014/main" id="{F2E1A934-AE8A-A554-E263-D0D95C79B9A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199363" y="5456278"/>
            <a:ext cx="372371" cy="481663"/>
          </a:xfrm>
          <a:prstGeom prst="rect">
            <a:avLst/>
          </a:prstGeom>
        </p:spPr>
      </p:pic>
      <p:pic>
        <p:nvPicPr>
          <p:cNvPr id="10" name="Graphic 9" descr="Lightbulb and gear outline">
            <a:extLst>
              <a:ext uri="{FF2B5EF4-FFF2-40B4-BE49-F238E27FC236}">
                <a16:creationId xmlns:a16="http://schemas.microsoft.com/office/drawing/2014/main" id="{F27B61BF-5D13-F5A3-2F45-1F7A10EAB08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53049" y="5398875"/>
            <a:ext cx="451013" cy="535291"/>
          </a:xfrm>
          <a:prstGeom prst="rect">
            <a:avLst/>
          </a:prstGeom>
        </p:spPr>
      </p:pic>
      <p:sp>
        <p:nvSpPr>
          <p:cNvPr id="11" name="Freeform 5">
            <a:extLst>
              <a:ext uri="{FF2B5EF4-FFF2-40B4-BE49-F238E27FC236}">
                <a16:creationId xmlns:a16="http://schemas.microsoft.com/office/drawing/2014/main" id="{60164D85-915A-2758-32A9-2806B3581790}"/>
              </a:ext>
            </a:extLst>
          </p:cNvPr>
          <p:cNvSpPr>
            <a:spLocks/>
          </p:cNvSpPr>
          <p:nvPr/>
        </p:nvSpPr>
        <p:spPr bwMode="auto">
          <a:xfrm>
            <a:off x="423033" y="3751639"/>
            <a:ext cx="3589586" cy="703766"/>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 super agent in change management which will take inputs from multiple utility agents ( alert suppressor, Change QA) and provide a comprehensive Change analysis</a:t>
            </a:r>
          </a:p>
        </p:txBody>
      </p:sp>
      <p:sp>
        <p:nvSpPr>
          <p:cNvPr id="12" name="Freeform 5">
            <a:extLst>
              <a:ext uri="{FF2B5EF4-FFF2-40B4-BE49-F238E27FC236}">
                <a16:creationId xmlns:a16="http://schemas.microsoft.com/office/drawing/2014/main" id="{A515A543-1E4F-6FAE-7D02-D5E61312F2A6}"/>
              </a:ext>
            </a:extLst>
          </p:cNvPr>
          <p:cNvSpPr>
            <a:spLocks/>
          </p:cNvSpPr>
          <p:nvPr/>
        </p:nvSpPr>
        <p:spPr bwMode="auto">
          <a:xfrm>
            <a:off x="423033" y="3178946"/>
            <a:ext cx="3589586" cy="572692"/>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Change </a:t>
            </a:r>
            <a:r>
              <a:rPr kumimoji="0" lang="en-US" sz="1400" b="1" i="0" u="none" strike="noStrike" kern="1200" cap="none" spc="0" normalizeH="0" baseline="0" noProof="0" err="1">
                <a:ln>
                  <a:noFill/>
                </a:ln>
                <a:solidFill>
                  <a:srgbClr val="000000"/>
                </a:solidFill>
                <a:effectLst/>
                <a:uLnTx/>
                <a:uFillTx/>
                <a:latin typeface="Graphik Bold" panose="020B0503030202060203" pitchFamily="34" charset="77"/>
                <a:ea typeface="+mn-ea"/>
                <a:cs typeface="+mn-cs"/>
              </a:rPr>
              <a:t>Analyser</a:t>
            </a:r>
            <a:endPar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endParaRPr>
          </a:p>
        </p:txBody>
      </p:sp>
      <p:sp>
        <p:nvSpPr>
          <p:cNvPr id="13" name="Freeform 5">
            <a:extLst>
              <a:ext uri="{FF2B5EF4-FFF2-40B4-BE49-F238E27FC236}">
                <a16:creationId xmlns:a16="http://schemas.microsoft.com/office/drawing/2014/main" id="{5E510538-336D-6D30-CB86-3408EB6C630D}"/>
              </a:ext>
            </a:extLst>
          </p:cNvPr>
          <p:cNvSpPr>
            <a:spLocks/>
          </p:cNvSpPr>
          <p:nvPr/>
        </p:nvSpPr>
        <p:spPr bwMode="auto">
          <a:xfrm>
            <a:off x="4436746" y="5409145"/>
            <a:ext cx="3589586" cy="692791"/>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 super agent in change management which will take inputs from multiple utility agents – Client exemption advisor, Patch advisor etc.</a:t>
            </a:r>
          </a:p>
        </p:txBody>
      </p:sp>
      <p:sp>
        <p:nvSpPr>
          <p:cNvPr id="14" name="Freeform 5">
            <a:extLst>
              <a:ext uri="{FF2B5EF4-FFF2-40B4-BE49-F238E27FC236}">
                <a16:creationId xmlns:a16="http://schemas.microsoft.com/office/drawing/2014/main" id="{01F456C2-7474-74F6-7B23-17D08C1EC9CB}"/>
              </a:ext>
            </a:extLst>
          </p:cNvPr>
          <p:cNvSpPr>
            <a:spLocks/>
          </p:cNvSpPr>
          <p:nvPr/>
        </p:nvSpPr>
        <p:spPr bwMode="auto">
          <a:xfrm>
            <a:off x="4436746" y="4825477"/>
            <a:ext cx="3589586" cy="572694"/>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Patch Exemption Manager</a:t>
            </a:r>
          </a:p>
        </p:txBody>
      </p:sp>
      <p:sp>
        <p:nvSpPr>
          <p:cNvPr id="15" name="Freeform 5">
            <a:extLst>
              <a:ext uri="{FF2B5EF4-FFF2-40B4-BE49-F238E27FC236}">
                <a16:creationId xmlns:a16="http://schemas.microsoft.com/office/drawing/2014/main" id="{F3B7B800-0D83-BB94-3BBD-33E6F2DFEE23}"/>
              </a:ext>
            </a:extLst>
          </p:cNvPr>
          <p:cNvSpPr>
            <a:spLocks/>
          </p:cNvSpPr>
          <p:nvPr/>
        </p:nvSpPr>
        <p:spPr bwMode="auto">
          <a:xfrm>
            <a:off x="423033" y="5409145"/>
            <a:ext cx="3589586" cy="693496"/>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 super agent in change management which will help automatically plan change with inputs from Impact analyzer, change </a:t>
            </a:r>
            <a:r>
              <a:rPr kumimoji="0" lang="en-US" sz="1100" b="1" i="0" u="none" strike="noStrike" kern="1200" cap="none" spc="0" normalizeH="0" baseline="0" noProof="0" err="1">
                <a:ln>
                  <a:noFill/>
                </a:ln>
                <a:solidFill>
                  <a:srgbClr val="FFFFFF"/>
                </a:solidFill>
                <a:effectLst/>
                <a:uLnTx/>
                <a:uFillTx/>
                <a:latin typeface="Arial" panose="020B0604020202020204" pitchFamily="34" charset="0"/>
                <a:ea typeface="+mn-ea"/>
                <a:cs typeface="Arial" panose="020B0604020202020204" pitchFamily="34" charset="0"/>
              </a:rPr>
              <a:t>prioritizer</a:t>
            </a:r>
            <a:r>
              <a:rPr kumimoji="0" lang="en-US" sz="11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etc.</a:t>
            </a:r>
          </a:p>
        </p:txBody>
      </p:sp>
      <p:sp>
        <p:nvSpPr>
          <p:cNvPr id="16" name="Freeform 5">
            <a:extLst>
              <a:ext uri="{FF2B5EF4-FFF2-40B4-BE49-F238E27FC236}">
                <a16:creationId xmlns:a16="http://schemas.microsoft.com/office/drawing/2014/main" id="{1743BB25-A0CF-5EA2-29D7-375DD0991845}"/>
              </a:ext>
            </a:extLst>
          </p:cNvPr>
          <p:cNvSpPr>
            <a:spLocks/>
          </p:cNvSpPr>
          <p:nvPr/>
        </p:nvSpPr>
        <p:spPr bwMode="auto">
          <a:xfrm>
            <a:off x="423033" y="4826182"/>
            <a:ext cx="3589586" cy="582963"/>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Change Planner</a:t>
            </a:r>
          </a:p>
        </p:txBody>
      </p:sp>
      <p:sp>
        <p:nvSpPr>
          <p:cNvPr id="17" name="Freeform 5">
            <a:extLst>
              <a:ext uri="{FF2B5EF4-FFF2-40B4-BE49-F238E27FC236}">
                <a16:creationId xmlns:a16="http://schemas.microsoft.com/office/drawing/2014/main" id="{EE1235C6-FACC-42B8-024D-3EB1B8C540F6}"/>
              </a:ext>
            </a:extLst>
          </p:cNvPr>
          <p:cNvSpPr>
            <a:spLocks/>
          </p:cNvSpPr>
          <p:nvPr/>
        </p:nvSpPr>
        <p:spPr bwMode="auto">
          <a:xfrm>
            <a:off x="8379595" y="3761910"/>
            <a:ext cx="3589586" cy="703765"/>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Super Agent which will predict capacity and alert well in time for proactive actions. Solving all capacity issues in time or ahead</a:t>
            </a:r>
          </a:p>
        </p:txBody>
      </p:sp>
      <p:sp>
        <p:nvSpPr>
          <p:cNvPr id="18" name="Freeform 5">
            <a:extLst>
              <a:ext uri="{FF2B5EF4-FFF2-40B4-BE49-F238E27FC236}">
                <a16:creationId xmlns:a16="http://schemas.microsoft.com/office/drawing/2014/main" id="{AF021058-9FBE-7A3A-66E6-92EB4AA07AB8}"/>
              </a:ext>
            </a:extLst>
          </p:cNvPr>
          <p:cNvSpPr>
            <a:spLocks/>
          </p:cNvSpPr>
          <p:nvPr/>
        </p:nvSpPr>
        <p:spPr bwMode="auto">
          <a:xfrm>
            <a:off x="8379595" y="3178241"/>
            <a:ext cx="3589586" cy="583669"/>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Capacity Predictor</a:t>
            </a:r>
          </a:p>
        </p:txBody>
      </p:sp>
      <p:sp>
        <p:nvSpPr>
          <p:cNvPr id="19" name="Freeform 5">
            <a:extLst>
              <a:ext uri="{FF2B5EF4-FFF2-40B4-BE49-F238E27FC236}">
                <a16:creationId xmlns:a16="http://schemas.microsoft.com/office/drawing/2014/main" id="{703B2DDF-0398-73A3-302E-967F003F25A1}"/>
              </a:ext>
            </a:extLst>
          </p:cNvPr>
          <p:cNvSpPr>
            <a:spLocks/>
          </p:cNvSpPr>
          <p:nvPr/>
        </p:nvSpPr>
        <p:spPr bwMode="auto">
          <a:xfrm>
            <a:off x="8379595" y="2218506"/>
            <a:ext cx="3589586" cy="574411"/>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Enables a framework for building a comprehensive Predictive Capacity Management </a:t>
            </a:r>
          </a:p>
        </p:txBody>
      </p:sp>
      <p:sp>
        <p:nvSpPr>
          <p:cNvPr id="20" name="Freeform 5">
            <a:extLst>
              <a:ext uri="{FF2B5EF4-FFF2-40B4-BE49-F238E27FC236}">
                <a16:creationId xmlns:a16="http://schemas.microsoft.com/office/drawing/2014/main" id="{80085507-3881-BED6-1B04-C8456448DAF0}"/>
              </a:ext>
            </a:extLst>
          </p:cNvPr>
          <p:cNvSpPr>
            <a:spLocks/>
          </p:cNvSpPr>
          <p:nvPr/>
        </p:nvSpPr>
        <p:spPr bwMode="auto">
          <a:xfrm>
            <a:off x="8379595" y="1634027"/>
            <a:ext cx="3589586" cy="574412"/>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Capacity Management</a:t>
            </a:r>
          </a:p>
        </p:txBody>
      </p:sp>
      <p:pic>
        <p:nvPicPr>
          <p:cNvPr id="21" name="Graphic 20" descr="Call centre outline">
            <a:extLst>
              <a:ext uri="{FF2B5EF4-FFF2-40B4-BE49-F238E27FC236}">
                <a16:creationId xmlns:a16="http://schemas.microsoft.com/office/drawing/2014/main" id="{2219D933-55A8-DBA6-F654-30601618289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142212" y="5456278"/>
            <a:ext cx="372371" cy="481663"/>
          </a:xfrm>
          <a:prstGeom prst="rect">
            <a:avLst/>
          </a:prstGeom>
        </p:spPr>
      </p:pic>
      <p:sp>
        <p:nvSpPr>
          <p:cNvPr id="22" name="Freeform 5">
            <a:extLst>
              <a:ext uri="{FF2B5EF4-FFF2-40B4-BE49-F238E27FC236}">
                <a16:creationId xmlns:a16="http://schemas.microsoft.com/office/drawing/2014/main" id="{B00C21F8-7E6D-0144-197D-6470B34FDED4}"/>
              </a:ext>
            </a:extLst>
          </p:cNvPr>
          <p:cNvSpPr>
            <a:spLocks/>
          </p:cNvSpPr>
          <p:nvPr/>
        </p:nvSpPr>
        <p:spPr bwMode="auto">
          <a:xfrm>
            <a:off x="8379595" y="5398172"/>
            <a:ext cx="3589586" cy="714740"/>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 Super agent which can be the good old server sizing type solution where active capacity planning of infra elements can help predict and solve incidents and problems ahead of time</a:t>
            </a:r>
          </a:p>
        </p:txBody>
      </p:sp>
      <p:sp>
        <p:nvSpPr>
          <p:cNvPr id="23" name="Freeform 5">
            <a:extLst>
              <a:ext uri="{FF2B5EF4-FFF2-40B4-BE49-F238E27FC236}">
                <a16:creationId xmlns:a16="http://schemas.microsoft.com/office/drawing/2014/main" id="{3EC70FD2-EE3A-F2BC-2F13-F245548F979B}"/>
              </a:ext>
            </a:extLst>
          </p:cNvPr>
          <p:cNvSpPr>
            <a:spLocks/>
          </p:cNvSpPr>
          <p:nvPr/>
        </p:nvSpPr>
        <p:spPr bwMode="auto">
          <a:xfrm>
            <a:off x="8379595" y="4825477"/>
            <a:ext cx="3589586" cy="572694"/>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Capacity Planner</a:t>
            </a:r>
          </a:p>
        </p:txBody>
      </p:sp>
      <p:pic>
        <p:nvPicPr>
          <p:cNvPr id="27" name="Picture 26">
            <a:hlinkClick r:id="" action="ppaction://noaction"/>
            <a:extLst>
              <a:ext uri="{FF2B5EF4-FFF2-40B4-BE49-F238E27FC236}">
                <a16:creationId xmlns:a16="http://schemas.microsoft.com/office/drawing/2014/main" id="{8A3CC66F-CFB0-D77F-795F-EE161C09F4F8}"/>
              </a:ext>
            </a:extLst>
          </p:cNvPr>
          <p:cNvPicPr>
            <a:picLocks noChangeAspect="1"/>
          </p:cNvPicPr>
          <p:nvPr/>
        </p:nvPicPr>
        <p:blipFill>
          <a:blip r:embed="rId4"/>
          <a:stretch>
            <a:fillRect/>
          </a:stretch>
        </p:blipFill>
        <p:spPr>
          <a:xfrm>
            <a:off x="11352847" y="191648"/>
            <a:ext cx="650914" cy="650914"/>
          </a:xfrm>
          <a:prstGeom prst="rect">
            <a:avLst/>
          </a:prstGeom>
        </p:spPr>
      </p:pic>
    </p:spTree>
    <p:extLst>
      <p:ext uri="{BB962C8B-B14F-4D97-AF65-F5344CB8AC3E}">
        <p14:creationId xmlns:p14="http://schemas.microsoft.com/office/powerpoint/2010/main" val="202725046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9118D-3F1C-CA10-1267-30CDD7933FEE}"/>
              </a:ext>
            </a:extLst>
          </p:cNvPr>
          <p:cNvSpPr>
            <a:spLocks noGrp="1"/>
          </p:cNvSpPr>
          <p:nvPr>
            <p:ph type="title"/>
          </p:nvPr>
        </p:nvSpPr>
        <p:spPr>
          <a:xfrm>
            <a:off x="553664" y="517678"/>
            <a:ext cx="5490420" cy="648126"/>
          </a:xfrm>
        </p:spPr>
        <p:txBody>
          <a:bodyPr/>
          <a:lstStyle/>
          <a:p>
            <a:r>
              <a:rPr lang="en-US" sz="2600"/>
              <a:t>Automation Maturity  Level aligned Productivity</a:t>
            </a:r>
          </a:p>
        </p:txBody>
      </p:sp>
      <p:grpSp>
        <p:nvGrpSpPr>
          <p:cNvPr id="3" name="Group 2">
            <a:extLst>
              <a:ext uri="{FF2B5EF4-FFF2-40B4-BE49-F238E27FC236}">
                <a16:creationId xmlns:a16="http://schemas.microsoft.com/office/drawing/2014/main" id="{14208907-7967-21E9-3CF6-139CF1DFD698}"/>
              </a:ext>
            </a:extLst>
          </p:cNvPr>
          <p:cNvGrpSpPr/>
          <p:nvPr/>
        </p:nvGrpSpPr>
        <p:grpSpPr>
          <a:xfrm>
            <a:off x="1721223" y="1044825"/>
            <a:ext cx="10244029" cy="1778886"/>
            <a:chOff x="1726553" y="141121"/>
            <a:chExt cx="10244029" cy="1778886"/>
          </a:xfrm>
          <a:gradFill>
            <a:gsLst>
              <a:gs pos="100000">
                <a:srgbClr val="D34077"/>
              </a:gs>
              <a:gs pos="0">
                <a:srgbClr val="A100FF"/>
              </a:gs>
            </a:gsLst>
            <a:lin ang="18900000" scaled="1"/>
          </a:gradFill>
        </p:grpSpPr>
        <p:sp>
          <p:nvSpPr>
            <p:cNvPr id="4" name="Arrow: Pentagon 4">
              <a:extLst>
                <a:ext uri="{FF2B5EF4-FFF2-40B4-BE49-F238E27FC236}">
                  <a16:creationId xmlns:a16="http://schemas.microsoft.com/office/drawing/2014/main" id="{AC5F3F62-1A4A-87EF-4FD4-54C70BC58E56}"/>
                </a:ext>
              </a:extLst>
            </p:cNvPr>
            <p:cNvSpPr/>
            <p:nvPr/>
          </p:nvSpPr>
          <p:spPr>
            <a:xfrm>
              <a:off x="1726553" y="1599967"/>
              <a:ext cx="2011680" cy="320040"/>
            </a:xfrm>
            <a:prstGeom prst="homePlate">
              <a:avLst/>
            </a:prstGeom>
            <a:grpFill/>
            <a:ln w="12700" cap="flat" cmpd="sng" algn="ctr">
              <a:solidFill>
                <a:schemeClr val="accent3"/>
              </a:solidFill>
              <a:prstDash val="solid"/>
              <a:miter lim="800000"/>
            </a:ln>
            <a:effectLst/>
          </p:spPr>
          <p:txBody>
            <a:bodyPr lIns="18288" tIns="18288" rIns="18288" bIns="18288"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Graphik Medium" panose="020B0603030202060203" pitchFamily="34" charset="0"/>
                  <a:ea typeface="+mn-ea"/>
                  <a:cs typeface="+mn-cs"/>
                </a:rPr>
                <a:t>Level 1</a:t>
              </a:r>
            </a:p>
          </p:txBody>
        </p:sp>
        <p:sp>
          <p:nvSpPr>
            <p:cNvPr id="5" name="Arrow: Pentagon 5">
              <a:extLst>
                <a:ext uri="{FF2B5EF4-FFF2-40B4-BE49-F238E27FC236}">
                  <a16:creationId xmlns:a16="http://schemas.microsoft.com/office/drawing/2014/main" id="{0B0A9F1B-1900-C23A-E6CE-1DAFDDA063E4}"/>
                </a:ext>
              </a:extLst>
            </p:cNvPr>
            <p:cNvSpPr/>
            <p:nvPr/>
          </p:nvSpPr>
          <p:spPr>
            <a:xfrm>
              <a:off x="3784640" y="1235254"/>
              <a:ext cx="2011680" cy="320040"/>
            </a:xfrm>
            <a:prstGeom prst="homePlate">
              <a:avLst/>
            </a:prstGeom>
            <a:grpFill/>
            <a:ln w="12700" cap="flat" cmpd="sng" algn="ctr">
              <a:solidFill>
                <a:schemeClr val="accent3"/>
              </a:solidFill>
              <a:prstDash val="solid"/>
              <a:miter lim="800000"/>
            </a:ln>
            <a:effectLst/>
          </p:spPr>
          <p:txBody>
            <a:bodyPr lIns="18288" tIns="18288" rIns="18288" bIns="18288"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Graphik Medium" panose="020B0603030202060203" pitchFamily="34" charset="0"/>
                  <a:ea typeface="+mn-ea"/>
                  <a:cs typeface="+mn-cs"/>
                </a:rPr>
                <a:t>Level 2</a:t>
              </a:r>
            </a:p>
          </p:txBody>
        </p:sp>
        <p:sp>
          <p:nvSpPr>
            <p:cNvPr id="6" name="Arrow: Pentagon 6">
              <a:extLst>
                <a:ext uri="{FF2B5EF4-FFF2-40B4-BE49-F238E27FC236}">
                  <a16:creationId xmlns:a16="http://schemas.microsoft.com/office/drawing/2014/main" id="{6930DAD3-F042-BDE1-80F0-A3A627C510DD}"/>
                </a:ext>
              </a:extLst>
            </p:cNvPr>
            <p:cNvSpPr/>
            <p:nvPr/>
          </p:nvSpPr>
          <p:spPr>
            <a:xfrm>
              <a:off x="5842727" y="870543"/>
              <a:ext cx="2011680" cy="320040"/>
            </a:xfrm>
            <a:prstGeom prst="homePlate">
              <a:avLst/>
            </a:prstGeom>
            <a:grpFill/>
            <a:ln w="12700" cap="flat" cmpd="sng" algn="ctr">
              <a:solidFill>
                <a:schemeClr val="accent3"/>
              </a:solidFill>
              <a:prstDash val="solid"/>
              <a:miter lim="800000"/>
            </a:ln>
            <a:effectLst/>
          </p:spPr>
          <p:txBody>
            <a:bodyPr lIns="18288" tIns="18288" rIns="18288" bIns="18288"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Graphik Medium" panose="020B0603030202060203" pitchFamily="34" charset="0"/>
                  <a:ea typeface="+mn-ea"/>
                  <a:cs typeface="+mn-cs"/>
                </a:rPr>
                <a:t>Level 3</a:t>
              </a:r>
            </a:p>
          </p:txBody>
        </p:sp>
        <p:sp>
          <p:nvSpPr>
            <p:cNvPr id="7" name="Arrow: Pentagon 7">
              <a:extLst>
                <a:ext uri="{FF2B5EF4-FFF2-40B4-BE49-F238E27FC236}">
                  <a16:creationId xmlns:a16="http://schemas.microsoft.com/office/drawing/2014/main" id="{77FA25D0-01D4-A73B-4446-B28C06F6A8BE}"/>
                </a:ext>
              </a:extLst>
            </p:cNvPr>
            <p:cNvSpPr/>
            <p:nvPr/>
          </p:nvSpPr>
          <p:spPr>
            <a:xfrm>
              <a:off x="7900814" y="505832"/>
              <a:ext cx="2011680" cy="320040"/>
            </a:xfrm>
            <a:prstGeom prst="homePlate">
              <a:avLst/>
            </a:prstGeom>
            <a:grpFill/>
            <a:ln w="12700" cap="flat" cmpd="sng" algn="ctr">
              <a:solidFill>
                <a:schemeClr val="accent3"/>
              </a:solidFill>
              <a:prstDash val="solid"/>
              <a:miter lim="800000"/>
            </a:ln>
            <a:effectLst/>
          </p:spPr>
          <p:txBody>
            <a:bodyPr lIns="18288" tIns="18288" rIns="18288" bIns="18288"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Graphik Medium" panose="020B0603030202060203" pitchFamily="34" charset="0"/>
                  <a:ea typeface="+mn-ea"/>
                  <a:cs typeface="+mn-cs"/>
                </a:rPr>
                <a:t>Level 4</a:t>
              </a:r>
            </a:p>
          </p:txBody>
        </p:sp>
        <p:sp>
          <p:nvSpPr>
            <p:cNvPr id="8" name="Arrow: Pentagon 8">
              <a:extLst>
                <a:ext uri="{FF2B5EF4-FFF2-40B4-BE49-F238E27FC236}">
                  <a16:creationId xmlns:a16="http://schemas.microsoft.com/office/drawing/2014/main" id="{7E30FDA4-79C5-8BE7-BC64-279E6EF61DA8}"/>
                </a:ext>
              </a:extLst>
            </p:cNvPr>
            <p:cNvSpPr/>
            <p:nvPr/>
          </p:nvSpPr>
          <p:spPr>
            <a:xfrm>
              <a:off x="9958902" y="141121"/>
              <a:ext cx="2011680" cy="320040"/>
            </a:xfrm>
            <a:prstGeom prst="homePlate">
              <a:avLst/>
            </a:prstGeom>
            <a:grpFill/>
            <a:ln w="12700" cap="flat" cmpd="sng" algn="ctr">
              <a:solidFill>
                <a:schemeClr val="accent3"/>
              </a:solidFill>
              <a:prstDash val="solid"/>
              <a:miter lim="800000"/>
            </a:ln>
            <a:effectLst/>
          </p:spPr>
          <p:txBody>
            <a:bodyPr lIns="18288" tIns="18288" rIns="18288" bIns="18288"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FFFFFF"/>
                  </a:solidFill>
                  <a:effectLst/>
                  <a:uLnTx/>
                  <a:uFillTx/>
                  <a:latin typeface="Graphik Medium" panose="020B0603030202060203" pitchFamily="34" charset="0"/>
                  <a:ea typeface="+mn-ea"/>
                  <a:cs typeface="+mn-cs"/>
                </a:rPr>
                <a:t>Level 5</a:t>
              </a:r>
            </a:p>
          </p:txBody>
        </p:sp>
      </p:grpSp>
      <p:sp>
        <p:nvSpPr>
          <p:cNvPr id="9" name="Rectangle 8">
            <a:extLst>
              <a:ext uri="{FF2B5EF4-FFF2-40B4-BE49-F238E27FC236}">
                <a16:creationId xmlns:a16="http://schemas.microsoft.com/office/drawing/2014/main" id="{6D2137F3-D5A9-FCC1-A52B-E0B6B67D9361}"/>
              </a:ext>
            </a:extLst>
          </p:cNvPr>
          <p:cNvSpPr/>
          <p:nvPr/>
        </p:nvSpPr>
        <p:spPr>
          <a:xfrm>
            <a:off x="5003887" y="1446059"/>
            <a:ext cx="2693943" cy="320040"/>
          </a:xfrm>
          <a:prstGeom prst="rect">
            <a:avLst/>
          </a:prstGeom>
          <a:gradFill flip="none" rotWithShape="1">
            <a:gsLst>
              <a:gs pos="100000">
                <a:srgbClr val="FFFFFF">
                  <a:alpha val="0"/>
                </a:srgbClr>
              </a:gs>
              <a:gs pos="0">
                <a:srgbClr val="FFFFFF">
                  <a:lumMod val="85000"/>
                </a:srgbClr>
              </a:gs>
            </a:gsLst>
            <a:lin ang="10800000" scaled="1"/>
            <a:tileRect/>
          </a:gradFill>
          <a:ln w="12700" cap="flat" cmpd="sng" algn="ctr">
            <a:noFill/>
            <a:prstDash val="solid"/>
            <a:miter lim="800000"/>
          </a:ln>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0" name="Rectangle 9">
            <a:extLst>
              <a:ext uri="{FF2B5EF4-FFF2-40B4-BE49-F238E27FC236}">
                <a16:creationId xmlns:a16="http://schemas.microsoft.com/office/drawing/2014/main" id="{6C521DEC-39AF-4C91-C81E-0BB80F4FAEFE}"/>
              </a:ext>
            </a:extLst>
          </p:cNvPr>
          <p:cNvSpPr/>
          <p:nvPr/>
        </p:nvSpPr>
        <p:spPr>
          <a:xfrm>
            <a:off x="2944215" y="1808420"/>
            <a:ext cx="2693943" cy="320040"/>
          </a:xfrm>
          <a:prstGeom prst="rect">
            <a:avLst/>
          </a:prstGeom>
          <a:gradFill flip="none" rotWithShape="1">
            <a:gsLst>
              <a:gs pos="100000">
                <a:srgbClr val="FFFFFF">
                  <a:alpha val="0"/>
                </a:srgbClr>
              </a:gs>
              <a:gs pos="0">
                <a:srgbClr val="FFFFFF">
                  <a:lumMod val="85000"/>
                </a:srgbClr>
              </a:gs>
            </a:gsLst>
            <a:lin ang="10800000" scaled="1"/>
            <a:tileRect/>
          </a:gradFill>
          <a:ln w="12700" cap="flat" cmpd="sng" algn="ctr">
            <a:noFill/>
            <a:prstDash val="solid"/>
            <a:miter lim="800000"/>
          </a:ln>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1" name="Rectangle 10">
            <a:extLst>
              <a:ext uri="{FF2B5EF4-FFF2-40B4-BE49-F238E27FC236}">
                <a16:creationId xmlns:a16="http://schemas.microsoft.com/office/drawing/2014/main" id="{2A3BB50E-1A89-7A84-8A90-6082BC90448F}"/>
              </a:ext>
            </a:extLst>
          </p:cNvPr>
          <p:cNvSpPr/>
          <p:nvPr/>
        </p:nvSpPr>
        <p:spPr>
          <a:xfrm>
            <a:off x="871762" y="2172596"/>
            <a:ext cx="2693943" cy="320040"/>
          </a:xfrm>
          <a:prstGeom prst="rect">
            <a:avLst/>
          </a:prstGeom>
          <a:gradFill flip="none" rotWithShape="1">
            <a:gsLst>
              <a:gs pos="100000">
                <a:srgbClr val="FFFFFF">
                  <a:alpha val="0"/>
                </a:srgbClr>
              </a:gs>
              <a:gs pos="0">
                <a:srgbClr val="FFFFFF">
                  <a:lumMod val="85000"/>
                </a:srgbClr>
              </a:gs>
            </a:gsLst>
            <a:lin ang="10800000" scaled="1"/>
            <a:tileRect/>
          </a:gradFill>
          <a:ln w="12700" cap="flat" cmpd="sng" algn="ctr">
            <a:noFill/>
            <a:prstDash val="solid"/>
            <a:miter lim="800000"/>
          </a:ln>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2" name="Rectangle 11">
            <a:extLst>
              <a:ext uri="{FF2B5EF4-FFF2-40B4-BE49-F238E27FC236}">
                <a16:creationId xmlns:a16="http://schemas.microsoft.com/office/drawing/2014/main" id="{C80EF43C-5083-2F94-C884-57D4E5DB79DF}"/>
              </a:ext>
            </a:extLst>
          </p:cNvPr>
          <p:cNvSpPr/>
          <p:nvPr/>
        </p:nvSpPr>
        <p:spPr>
          <a:xfrm>
            <a:off x="1726553" y="2994405"/>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rPr>
              <a:t>0 to 4.97%</a:t>
            </a:r>
          </a:p>
        </p:txBody>
      </p:sp>
      <p:sp>
        <p:nvSpPr>
          <p:cNvPr id="13" name="Rectangle 12">
            <a:extLst>
              <a:ext uri="{FF2B5EF4-FFF2-40B4-BE49-F238E27FC236}">
                <a16:creationId xmlns:a16="http://schemas.microsoft.com/office/drawing/2014/main" id="{A7EE84C8-856F-795E-333C-DBD6CE5CEAE5}"/>
              </a:ext>
            </a:extLst>
          </p:cNvPr>
          <p:cNvSpPr/>
          <p:nvPr/>
        </p:nvSpPr>
        <p:spPr>
          <a:xfrm>
            <a:off x="3784640" y="2594496"/>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rPr>
              <a:t>5% to 25.8%</a:t>
            </a:r>
          </a:p>
        </p:txBody>
      </p:sp>
      <p:sp>
        <p:nvSpPr>
          <p:cNvPr id="14" name="Rectangle 13">
            <a:extLst>
              <a:ext uri="{FF2B5EF4-FFF2-40B4-BE49-F238E27FC236}">
                <a16:creationId xmlns:a16="http://schemas.microsoft.com/office/drawing/2014/main" id="{53359602-F6F6-6A4F-F553-960D6DFC8440}"/>
              </a:ext>
            </a:extLst>
          </p:cNvPr>
          <p:cNvSpPr/>
          <p:nvPr/>
        </p:nvSpPr>
        <p:spPr>
          <a:xfrm>
            <a:off x="5842727" y="2265400"/>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rPr>
              <a:t>25% to 45.6%</a:t>
            </a:r>
          </a:p>
        </p:txBody>
      </p:sp>
      <p:sp>
        <p:nvSpPr>
          <p:cNvPr id="15" name="Rectangle 14">
            <a:extLst>
              <a:ext uri="{FF2B5EF4-FFF2-40B4-BE49-F238E27FC236}">
                <a16:creationId xmlns:a16="http://schemas.microsoft.com/office/drawing/2014/main" id="{01652049-B9A9-D97D-F251-1372991DDD4A}"/>
              </a:ext>
            </a:extLst>
          </p:cNvPr>
          <p:cNvSpPr/>
          <p:nvPr/>
        </p:nvSpPr>
        <p:spPr>
          <a:xfrm>
            <a:off x="7900814" y="1907055"/>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rPr>
              <a:t>45% to 54.57%</a:t>
            </a:r>
          </a:p>
        </p:txBody>
      </p:sp>
      <p:sp>
        <p:nvSpPr>
          <p:cNvPr id="16" name="Rectangle 15">
            <a:extLst>
              <a:ext uri="{FF2B5EF4-FFF2-40B4-BE49-F238E27FC236}">
                <a16:creationId xmlns:a16="http://schemas.microsoft.com/office/drawing/2014/main" id="{31B7996C-FF6E-1BFC-CF2F-9FA7367136F4}"/>
              </a:ext>
            </a:extLst>
          </p:cNvPr>
          <p:cNvSpPr/>
          <p:nvPr/>
        </p:nvSpPr>
        <p:spPr>
          <a:xfrm>
            <a:off x="9958902" y="1511240"/>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rPr>
              <a:t>54% to 64.2%</a:t>
            </a:r>
          </a:p>
        </p:txBody>
      </p:sp>
      <p:sp>
        <p:nvSpPr>
          <p:cNvPr id="17" name="Rectangle 16">
            <a:extLst>
              <a:ext uri="{FF2B5EF4-FFF2-40B4-BE49-F238E27FC236}">
                <a16:creationId xmlns:a16="http://schemas.microsoft.com/office/drawing/2014/main" id="{83B56A27-1DA8-BA49-1617-E8393E995467}"/>
              </a:ext>
            </a:extLst>
          </p:cNvPr>
          <p:cNvSpPr/>
          <p:nvPr/>
        </p:nvSpPr>
        <p:spPr>
          <a:xfrm>
            <a:off x="392574" y="2783453"/>
            <a:ext cx="1208792" cy="669587"/>
          </a:xfrm>
          <a:prstGeom prst="rect">
            <a:avLst/>
          </a:prstGeom>
          <a:solidFill>
            <a:schemeClr val="accent2"/>
          </a:solidFill>
          <a:ln w="12700" cap="flat" cmpd="sng" algn="ctr">
            <a:no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chemeClr val="bg1"/>
                </a:solidFill>
                <a:effectLst/>
                <a:uLnTx/>
                <a:uFillTx/>
                <a:latin typeface="Graphik Light" panose="020B0403030202060203" pitchFamily="34" charset="0"/>
                <a:ea typeface="+mn-ea"/>
                <a:cs typeface="+mn-cs"/>
              </a:rPr>
              <a:t>Hybrid Cloud </a:t>
            </a:r>
            <a:r>
              <a:rPr kumimoji="0" lang="en-US" sz="900" b="0" i="0" u="none" strike="noStrike" kern="0" cap="none" spc="0" normalizeH="0" baseline="0" noProof="0">
                <a:ln>
                  <a:noFill/>
                </a:ln>
                <a:solidFill>
                  <a:schemeClr val="bg1"/>
                </a:solidFill>
                <a:effectLst/>
                <a:uLnTx/>
                <a:uFillTx/>
                <a:latin typeface="Graphik Light" panose="020B0403030202060203" pitchFamily="34" charset="0"/>
                <a:ea typeface="+mn-ea"/>
                <a:cs typeface="+mn-cs"/>
              </a:rPr>
              <a:t>= System + Storage+ DB+ Middleware + Cloud platforms	</a:t>
            </a:r>
          </a:p>
        </p:txBody>
      </p:sp>
      <p:sp>
        <p:nvSpPr>
          <p:cNvPr id="18" name="Rectangle 17">
            <a:extLst>
              <a:ext uri="{FF2B5EF4-FFF2-40B4-BE49-F238E27FC236}">
                <a16:creationId xmlns:a16="http://schemas.microsoft.com/office/drawing/2014/main" id="{2C05EAFC-2BA6-E74F-3812-9AEDF1E17A97}"/>
              </a:ext>
            </a:extLst>
          </p:cNvPr>
          <p:cNvSpPr/>
          <p:nvPr/>
        </p:nvSpPr>
        <p:spPr>
          <a:xfrm>
            <a:off x="1726553" y="3520673"/>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0 to 8%</a:t>
            </a:r>
          </a:p>
        </p:txBody>
      </p:sp>
      <p:sp>
        <p:nvSpPr>
          <p:cNvPr id="19" name="Rectangle 18">
            <a:extLst>
              <a:ext uri="{FF2B5EF4-FFF2-40B4-BE49-F238E27FC236}">
                <a16:creationId xmlns:a16="http://schemas.microsoft.com/office/drawing/2014/main" id="{D5965EE4-82DA-A434-9F76-784B7FEBA0CD}"/>
              </a:ext>
            </a:extLst>
          </p:cNvPr>
          <p:cNvSpPr/>
          <p:nvPr/>
        </p:nvSpPr>
        <p:spPr>
          <a:xfrm>
            <a:off x="3784640" y="3162328"/>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8 to 32%</a:t>
            </a:r>
          </a:p>
        </p:txBody>
      </p:sp>
      <p:sp>
        <p:nvSpPr>
          <p:cNvPr id="20" name="Rectangle 19">
            <a:extLst>
              <a:ext uri="{FF2B5EF4-FFF2-40B4-BE49-F238E27FC236}">
                <a16:creationId xmlns:a16="http://schemas.microsoft.com/office/drawing/2014/main" id="{6CE27502-FED2-E4A9-37A7-89712DBFE17F}"/>
              </a:ext>
            </a:extLst>
          </p:cNvPr>
          <p:cNvSpPr/>
          <p:nvPr/>
        </p:nvSpPr>
        <p:spPr>
          <a:xfrm>
            <a:off x="5842727" y="2791668"/>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lang="en-US" sz="1100" b="1" kern="0">
                <a:solidFill>
                  <a:srgbClr val="000000"/>
                </a:solidFill>
                <a:latin typeface="Graphik Light" panose="020B0403030202060203" pitchFamily="34" charset="0"/>
              </a:rPr>
              <a:t>32% to 52.8%</a:t>
            </a:r>
            <a:endPar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endParaRPr>
          </a:p>
        </p:txBody>
      </p:sp>
      <p:sp>
        <p:nvSpPr>
          <p:cNvPr id="21" name="Rectangle 20">
            <a:extLst>
              <a:ext uri="{FF2B5EF4-FFF2-40B4-BE49-F238E27FC236}">
                <a16:creationId xmlns:a16="http://schemas.microsoft.com/office/drawing/2014/main" id="{624E1BA5-D6C2-EF02-F806-3A196445F702}"/>
              </a:ext>
            </a:extLst>
          </p:cNvPr>
          <p:cNvSpPr/>
          <p:nvPr/>
        </p:nvSpPr>
        <p:spPr>
          <a:xfrm>
            <a:off x="7900814" y="2433323"/>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52% to 59.85%</a:t>
            </a:r>
          </a:p>
        </p:txBody>
      </p:sp>
      <p:sp>
        <p:nvSpPr>
          <p:cNvPr id="22" name="Rectangle 21">
            <a:extLst>
              <a:ext uri="{FF2B5EF4-FFF2-40B4-BE49-F238E27FC236}">
                <a16:creationId xmlns:a16="http://schemas.microsoft.com/office/drawing/2014/main" id="{AB3BFF01-4AB2-D9FC-2436-033A899AAABA}"/>
              </a:ext>
            </a:extLst>
          </p:cNvPr>
          <p:cNvSpPr/>
          <p:nvPr/>
        </p:nvSpPr>
        <p:spPr>
          <a:xfrm>
            <a:off x="9958902" y="2037508"/>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60 % to 70.41%</a:t>
            </a:r>
          </a:p>
        </p:txBody>
      </p:sp>
      <p:sp>
        <p:nvSpPr>
          <p:cNvPr id="23" name="Rectangle 22">
            <a:extLst>
              <a:ext uri="{FF2B5EF4-FFF2-40B4-BE49-F238E27FC236}">
                <a16:creationId xmlns:a16="http://schemas.microsoft.com/office/drawing/2014/main" id="{546CC1C1-C327-DB7B-8512-E7CFA845194F}"/>
              </a:ext>
            </a:extLst>
          </p:cNvPr>
          <p:cNvSpPr/>
          <p:nvPr/>
        </p:nvSpPr>
        <p:spPr>
          <a:xfrm>
            <a:off x="397904" y="3520673"/>
            <a:ext cx="1208792" cy="458636"/>
          </a:xfrm>
          <a:prstGeom prst="rect">
            <a:avLst/>
          </a:prstGeom>
          <a:solidFill>
            <a:srgbClr val="BE82FF">
              <a:lumMod val="40000"/>
              <a:lumOff val="60000"/>
            </a:srgb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Systems</a:t>
            </a:r>
          </a:p>
        </p:txBody>
      </p:sp>
      <p:sp>
        <p:nvSpPr>
          <p:cNvPr id="24" name="Rectangle 23">
            <a:extLst>
              <a:ext uri="{FF2B5EF4-FFF2-40B4-BE49-F238E27FC236}">
                <a16:creationId xmlns:a16="http://schemas.microsoft.com/office/drawing/2014/main" id="{4DBAC445-E130-9BB4-B927-6A218059CF89}"/>
              </a:ext>
            </a:extLst>
          </p:cNvPr>
          <p:cNvSpPr/>
          <p:nvPr/>
        </p:nvSpPr>
        <p:spPr>
          <a:xfrm>
            <a:off x="1726553" y="4046941"/>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0 to 1 %</a:t>
            </a:r>
          </a:p>
        </p:txBody>
      </p:sp>
      <p:sp>
        <p:nvSpPr>
          <p:cNvPr id="25" name="Rectangle 24">
            <a:extLst>
              <a:ext uri="{FF2B5EF4-FFF2-40B4-BE49-F238E27FC236}">
                <a16:creationId xmlns:a16="http://schemas.microsoft.com/office/drawing/2014/main" id="{3F9E51E0-ED9D-0388-58DA-8D32A377C936}"/>
              </a:ext>
            </a:extLst>
          </p:cNvPr>
          <p:cNvSpPr/>
          <p:nvPr/>
        </p:nvSpPr>
        <p:spPr>
          <a:xfrm>
            <a:off x="3784640" y="3688596"/>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1% to 10.42%</a:t>
            </a:r>
          </a:p>
        </p:txBody>
      </p:sp>
      <p:sp>
        <p:nvSpPr>
          <p:cNvPr id="26" name="Rectangle 25">
            <a:extLst>
              <a:ext uri="{FF2B5EF4-FFF2-40B4-BE49-F238E27FC236}">
                <a16:creationId xmlns:a16="http://schemas.microsoft.com/office/drawing/2014/main" id="{7205EA5A-CF16-974F-4F85-6938F1576899}"/>
              </a:ext>
            </a:extLst>
          </p:cNvPr>
          <p:cNvSpPr/>
          <p:nvPr/>
        </p:nvSpPr>
        <p:spPr>
          <a:xfrm>
            <a:off x="5842727" y="3317936"/>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10% to 37.15%</a:t>
            </a:r>
          </a:p>
        </p:txBody>
      </p:sp>
      <p:sp>
        <p:nvSpPr>
          <p:cNvPr id="27" name="Rectangle 26">
            <a:extLst>
              <a:ext uri="{FF2B5EF4-FFF2-40B4-BE49-F238E27FC236}">
                <a16:creationId xmlns:a16="http://schemas.microsoft.com/office/drawing/2014/main" id="{FB4A982F-FC19-BEF6-004C-95AF89AD9D6B}"/>
              </a:ext>
            </a:extLst>
          </p:cNvPr>
          <p:cNvSpPr/>
          <p:nvPr/>
        </p:nvSpPr>
        <p:spPr>
          <a:xfrm>
            <a:off x="7900814" y="2959591"/>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37% to 52.5%</a:t>
            </a:r>
          </a:p>
        </p:txBody>
      </p:sp>
      <p:sp>
        <p:nvSpPr>
          <p:cNvPr id="28" name="Rectangle 27">
            <a:extLst>
              <a:ext uri="{FF2B5EF4-FFF2-40B4-BE49-F238E27FC236}">
                <a16:creationId xmlns:a16="http://schemas.microsoft.com/office/drawing/2014/main" id="{DD1B3879-83E0-13A7-9970-ED34E5D10E06}"/>
              </a:ext>
            </a:extLst>
          </p:cNvPr>
          <p:cNvSpPr/>
          <p:nvPr/>
        </p:nvSpPr>
        <p:spPr>
          <a:xfrm>
            <a:off x="9958902" y="2563776"/>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52% to </a:t>
            </a:r>
            <a:r>
              <a:rPr lang="en-US" sz="1100" b="1" kern="0">
                <a:solidFill>
                  <a:srgbClr val="000000"/>
                </a:solidFill>
                <a:latin typeface="Graphik Light" panose="020B0403030202060203" pitchFamily="34" charset="0"/>
              </a:rPr>
              <a:t>72</a:t>
            </a: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.85%</a:t>
            </a:r>
          </a:p>
        </p:txBody>
      </p:sp>
      <p:sp>
        <p:nvSpPr>
          <p:cNvPr id="29" name="Rectangle 28">
            <a:extLst>
              <a:ext uri="{FF2B5EF4-FFF2-40B4-BE49-F238E27FC236}">
                <a16:creationId xmlns:a16="http://schemas.microsoft.com/office/drawing/2014/main" id="{FEBDEB65-9C93-DF98-557A-2DB6DCAD9641}"/>
              </a:ext>
            </a:extLst>
          </p:cNvPr>
          <p:cNvSpPr/>
          <p:nvPr/>
        </p:nvSpPr>
        <p:spPr>
          <a:xfrm>
            <a:off x="397904" y="4046941"/>
            <a:ext cx="1208792" cy="458636"/>
          </a:xfrm>
          <a:prstGeom prst="rect">
            <a:avLst/>
          </a:prstGeom>
          <a:solidFill>
            <a:srgbClr val="BE82FF">
              <a:lumMod val="60000"/>
              <a:lumOff val="40000"/>
            </a:srgb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Databases</a:t>
            </a:r>
          </a:p>
        </p:txBody>
      </p:sp>
      <p:sp>
        <p:nvSpPr>
          <p:cNvPr id="30" name="Rectangle 29">
            <a:extLst>
              <a:ext uri="{FF2B5EF4-FFF2-40B4-BE49-F238E27FC236}">
                <a16:creationId xmlns:a16="http://schemas.microsoft.com/office/drawing/2014/main" id="{5B448891-E799-3A3D-CB9C-795C710CD5A5}"/>
              </a:ext>
            </a:extLst>
          </p:cNvPr>
          <p:cNvSpPr/>
          <p:nvPr/>
        </p:nvSpPr>
        <p:spPr>
          <a:xfrm>
            <a:off x="1726553" y="4573209"/>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0 to 6%	</a:t>
            </a:r>
          </a:p>
        </p:txBody>
      </p:sp>
      <p:sp>
        <p:nvSpPr>
          <p:cNvPr id="31" name="Rectangle 30">
            <a:extLst>
              <a:ext uri="{FF2B5EF4-FFF2-40B4-BE49-F238E27FC236}">
                <a16:creationId xmlns:a16="http://schemas.microsoft.com/office/drawing/2014/main" id="{67498E4C-B1B0-7434-E29F-AE9F9FA48FB0}"/>
              </a:ext>
            </a:extLst>
          </p:cNvPr>
          <p:cNvSpPr/>
          <p:nvPr/>
        </p:nvSpPr>
        <p:spPr>
          <a:xfrm>
            <a:off x="3784640" y="4214864"/>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6% to 35.7%</a:t>
            </a:r>
          </a:p>
        </p:txBody>
      </p:sp>
      <p:sp>
        <p:nvSpPr>
          <p:cNvPr id="32" name="Rectangle 31">
            <a:extLst>
              <a:ext uri="{FF2B5EF4-FFF2-40B4-BE49-F238E27FC236}">
                <a16:creationId xmlns:a16="http://schemas.microsoft.com/office/drawing/2014/main" id="{A45719E0-3D80-7A7D-4141-415065AE5C01}"/>
              </a:ext>
            </a:extLst>
          </p:cNvPr>
          <p:cNvSpPr/>
          <p:nvPr/>
        </p:nvSpPr>
        <p:spPr>
          <a:xfrm>
            <a:off x="5842727" y="3844204"/>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lang="en-US" sz="1100" b="1" kern="0">
                <a:solidFill>
                  <a:srgbClr val="000000"/>
                </a:solidFill>
                <a:latin typeface="Graphik Light" panose="020B0403030202060203" pitchFamily="34" charset="0"/>
              </a:rPr>
              <a:t>35% to 45%</a:t>
            </a:r>
            <a:endPar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endParaRPr>
          </a:p>
        </p:txBody>
      </p:sp>
      <p:sp>
        <p:nvSpPr>
          <p:cNvPr id="33" name="Rectangle 32">
            <a:extLst>
              <a:ext uri="{FF2B5EF4-FFF2-40B4-BE49-F238E27FC236}">
                <a16:creationId xmlns:a16="http://schemas.microsoft.com/office/drawing/2014/main" id="{24EE5953-BBF5-3FD3-3416-3DB9FA50E538}"/>
              </a:ext>
            </a:extLst>
          </p:cNvPr>
          <p:cNvSpPr/>
          <p:nvPr/>
        </p:nvSpPr>
        <p:spPr>
          <a:xfrm>
            <a:off x="7900814" y="3485859"/>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lang="en-US" sz="1100" b="1" kern="0">
                <a:solidFill>
                  <a:srgbClr val="000000"/>
                </a:solidFill>
                <a:latin typeface="Graphik Light" panose="020B0403030202060203" pitchFamily="34" charset="0"/>
              </a:rPr>
              <a:t>45% to 48.45%</a:t>
            </a:r>
            <a:endPar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endParaRPr>
          </a:p>
        </p:txBody>
      </p:sp>
      <p:sp>
        <p:nvSpPr>
          <p:cNvPr id="34" name="Rectangle 33">
            <a:extLst>
              <a:ext uri="{FF2B5EF4-FFF2-40B4-BE49-F238E27FC236}">
                <a16:creationId xmlns:a16="http://schemas.microsoft.com/office/drawing/2014/main" id="{6C27E26D-D427-9935-AC6C-4CF0A1F94BCE}"/>
              </a:ext>
            </a:extLst>
          </p:cNvPr>
          <p:cNvSpPr/>
          <p:nvPr/>
        </p:nvSpPr>
        <p:spPr>
          <a:xfrm>
            <a:off x="9958902" y="3090044"/>
            <a:ext cx="1938230" cy="458636"/>
          </a:xfrm>
          <a:prstGeom prst="rect">
            <a:avLst/>
          </a:prstGeom>
          <a:solidFill>
            <a:schemeClr val="accent5">
              <a:lumMod val="20000"/>
              <a:lumOff val="80000"/>
            </a:scheme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48.45% to 57%</a:t>
            </a:r>
          </a:p>
        </p:txBody>
      </p:sp>
      <p:sp>
        <p:nvSpPr>
          <p:cNvPr id="35" name="Rectangle 34">
            <a:extLst>
              <a:ext uri="{FF2B5EF4-FFF2-40B4-BE49-F238E27FC236}">
                <a16:creationId xmlns:a16="http://schemas.microsoft.com/office/drawing/2014/main" id="{9C553F25-2F9F-FF3D-81F5-CE8E82C03A9C}"/>
              </a:ext>
            </a:extLst>
          </p:cNvPr>
          <p:cNvSpPr/>
          <p:nvPr/>
        </p:nvSpPr>
        <p:spPr>
          <a:xfrm>
            <a:off x="397904" y="4573209"/>
            <a:ext cx="1208792" cy="458636"/>
          </a:xfrm>
          <a:prstGeom prst="rect">
            <a:avLst/>
          </a:prstGeom>
          <a:solidFill>
            <a:srgbClr val="460073">
              <a:lumMod val="20000"/>
              <a:lumOff val="80000"/>
            </a:srgb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Storage &amp; Middleware</a:t>
            </a:r>
          </a:p>
        </p:txBody>
      </p:sp>
      <p:sp>
        <p:nvSpPr>
          <p:cNvPr id="36" name="Rectangle 35">
            <a:extLst>
              <a:ext uri="{FF2B5EF4-FFF2-40B4-BE49-F238E27FC236}">
                <a16:creationId xmlns:a16="http://schemas.microsoft.com/office/drawing/2014/main" id="{01230FBC-3FAF-37BA-A8DE-744B6FE0A4C1}"/>
              </a:ext>
            </a:extLst>
          </p:cNvPr>
          <p:cNvSpPr/>
          <p:nvPr/>
        </p:nvSpPr>
        <p:spPr>
          <a:xfrm>
            <a:off x="1726553" y="5099477"/>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lang="en-US" sz="1100" b="1" kern="0">
                <a:solidFill>
                  <a:schemeClr val="bg1"/>
                </a:solidFill>
                <a:latin typeface="Graphik Light" panose="020B0403030202060203" pitchFamily="34" charset="0"/>
              </a:rPr>
              <a:t>0 to 3%</a:t>
            </a:r>
            <a:endPar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endParaRPr>
          </a:p>
        </p:txBody>
      </p:sp>
      <p:sp>
        <p:nvSpPr>
          <p:cNvPr id="37" name="Rectangle 36">
            <a:extLst>
              <a:ext uri="{FF2B5EF4-FFF2-40B4-BE49-F238E27FC236}">
                <a16:creationId xmlns:a16="http://schemas.microsoft.com/office/drawing/2014/main" id="{6B9AF6EF-AA45-D1BE-E41E-C94BEB08DC57}"/>
              </a:ext>
            </a:extLst>
          </p:cNvPr>
          <p:cNvSpPr/>
          <p:nvPr/>
        </p:nvSpPr>
        <p:spPr>
          <a:xfrm>
            <a:off x="3784640" y="4741132"/>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rPr>
              <a:t>3% to 16%</a:t>
            </a:r>
          </a:p>
        </p:txBody>
      </p:sp>
      <p:sp>
        <p:nvSpPr>
          <p:cNvPr id="38" name="Rectangle 37">
            <a:extLst>
              <a:ext uri="{FF2B5EF4-FFF2-40B4-BE49-F238E27FC236}">
                <a16:creationId xmlns:a16="http://schemas.microsoft.com/office/drawing/2014/main" id="{08EB5782-BECD-186A-86AB-C129ADFB5E1C}"/>
              </a:ext>
            </a:extLst>
          </p:cNvPr>
          <p:cNvSpPr/>
          <p:nvPr/>
        </p:nvSpPr>
        <p:spPr>
          <a:xfrm>
            <a:off x="5842727" y="4370472"/>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rPr>
              <a:t>16% to 35%</a:t>
            </a:r>
          </a:p>
        </p:txBody>
      </p:sp>
      <p:sp>
        <p:nvSpPr>
          <p:cNvPr id="39" name="Rectangle 38">
            <a:extLst>
              <a:ext uri="{FF2B5EF4-FFF2-40B4-BE49-F238E27FC236}">
                <a16:creationId xmlns:a16="http://schemas.microsoft.com/office/drawing/2014/main" id="{761B7726-DC1E-C0C8-2D2C-1FDD5F95DE3E}"/>
              </a:ext>
            </a:extLst>
          </p:cNvPr>
          <p:cNvSpPr/>
          <p:nvPr/>
        </p:nvSpPr>
        <p:spPr>
          <a:xfrm>
            <a:off x="7900814" y="4012127"/>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rPr>
              <a:t>35% to 52%</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endParaRPr>
          </a:p>
        </p:txBody>
      </p:sp>
      <p:sp>
        <p:nvSpPr>
          <p:cNvPr id="40" name="Rectangle 39">
            <a:extLst>
              <a:ext uri="{FF2B5EF4-FFF2-40B4-BE49-F238E27FC236}">
                <a16:creationId xmlns:a16="http://schemas.microsoft.com/office/drawing/2014/main" id="{6C8BDB09-6453-1F93-57BE-7E358D753AC6}"/>
              </a:ext>
            </a:extLst>
          </p:cNvPr>
          <p:cNvSpPr/>
          <p:nvPr/>
        </p:nvSpPr>
        <p:spPr>
          <a:xfrm>
            <a:off x="9958902" y="3616312"/>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rPr>
              <a:t>52% to 70%</a:t>
            </a:r>
          </a:p>
        </p:txBody>
      </p:sp>
      <p:sp>
        <p:nvSpPr>
          <p:cNvPr id="41" name="Rectangle 40">
            <a:extLst>
              <a:ext uri="{FF2B5EF4-FFF2-40B4-BE49-F238E27FC236}">
                <a16:creationId xmlns:a16="http://schemas.microsoft.com/office/drawing/2014/main" id="{579BCFD8-C542-0757-749D-0A6C536CE7BB}"/>
              </a:ext>
            </a:extLst>
          </p:cNvPr>
          <p:cNvSpPr/>
          <p:nvPr/>
        </p:nvSpPr>
        <p:spPr>
          <a:xfrm>
            <a:off x="397904" y="5099477"/>
            <a:ext cx="1208792" cy="458636"/>
          </a:xfrm>
          <a:prstGeom prst="rect">
            <a:avLst/>
          </a:prstGeom>
          <a:solidFill>
            <a:srgbClr val="A100FF">
              <a:lumMod val="40000"/>
              <a:lumOff val="60000"/>
            </a:srgb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Service Management</a:t>
            </a:r>
          </a:p>
        </p:txBody>
      </p:sp>
      <p:sp>
        <p:nvSpPr>
          <p:cNvPr id="42" name="Rectangle 41">
            <a:extLst>
              <a:ext uri="{FF2B5EF4-FFF2-40B4-BE49-F238E27FC236}">
                <a16:creationId xmlns:a16="http://schemas.microsoft.com/office/drawing/2014/main" id="{C1FDB78D-E221-BA4C-B136-D31B793E638B}"/>
              </a:ext>
            </a:extLst>
          </p:cNvPr>
          <p:cNvSpPr/>
          <p:nvPr/>
        </p:nvSpPr>
        <p:spPr>
          <a:xfrm>
            <a:off x="1726553" y="5625746"/>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rPr>
              <a:t>2% to 5%</a:t>
            </a:r>
          </a:p>
        </p:txBody>
      </p:sp>
      <p:sp>
        <p:nvSpPr>
          <p:cNvPr id="43" name="Rectangle 42">
            <a:extLst>
              <a:ext uri="{FF2B5EF4-FFF2-40B4-BE49-F238E27FC236}">
                <a16:creationId xmlns:a16="http://schemas.microsoft.com/office/drawing/2014/main" id="{302BD52D-1528-22B8-EC9D-B9438F6811B0}"/>
              </a:ext>
            </a:extLst>
          </p:cNvPr>
          <p:cNvSpPr/>
          <p:nvPr/>
        </p:nvSpPr>
        <p:spPr>
          <a:xfrm>
            <a:off x="3784640" y="5267401"/>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lang="en-US" sz="1100" b="1" kern="0">
                <a:solidFill>
                  <a:schemeClr val="bg1"/>
                </a:solidFill>
                <a:latin typeface="Graphik Light" panose="020B0403030202060203" pitchFamily="34" charset="0"/>
              </a:rPr>
              <a:t>14% to 16%</a:t>
            </a:r>
            <a:endPar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endParaRPr>
          </a:p>
        </p:txBody>
      </p:sp>
      <p:sp>
        <p:nvSpPr>
          <p:cNvPr id="44" name="Rectangle 43">
            <a:extLst>
              <a:ext uri="{FF2B5EF4-FFF2-40B4-BE49-F238E27FC236}">
                <a16:creationId xmlns:a16="http://schemas.microsoft.com/office/drawing/2014/main" id="{01C83B2E-BAA4-E8A1-E647-4CF30E5A2296}"/>
              </a:ext>
            </a:extLst>
          </p:cNvPr>
          <p:cNvSpPr/>
          <p:nvPr/>
        </p:nvSpPr>
        <p:spPr>
          <a:xfrm>
            <a:off x="5842727" y="4896741"/>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lang="en-US" sz="1100" b="1" kern="0">
                <a:solidFill>
                  <a:schemeClr val="bg1"/>
                </a:solidFill>
                <a:latin typeface="Graphik Light" panose="020B0403030202060203" pitchFamily="34" charset="0"/>
              </a:rPr>
              <a:t>23% to 34%</a:t>
            </a:r>
            <a:endPar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endParaRPr>
          </a:p>
        </p:txBody>
      </p:sp>
      <p:sp>
        <p:nvSpPr>
          <p:cNvPr id="45" name="Rectangle 44">
            <a:extLst>
              <a:ext uri="{FF2B5EF4-FFF2-40B4-BE49-F238E27FC236}">
                <a16:creationId xmlns:a16="http://schemas.microsoft.com/office/drawing/2014/main" id="{E907FF03-27E2-E72C-360C-102C77517B05}"/>
              </a:ext>
            </a:extLst>
          </p:cNvPr>
          <p:cNvSpPr/>
          <p:nvPr/>
        </p:nvSpPr>
        <p:spPr>
          <a:xfrm>
            <a:off x="7900814" y="4538396"/>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rPr>
              <a:t>39% to 48%</a:t>
            </a:r>
          </a:p>
        </p:txBody>
      </p:sp>
      <p:sp>
        <p:nvSpPr>
          <p:cNvPr id="46" name="Rectangle 45">
            <a:extLst>
              <a:ext uri="{FF2B5EF4-FFF2-40B4-BE49-F238E27FC236}">
                <a16:creationId xmlns:a16="http://schemas.microsoft.com/office/drawing/2014/main" id="{BDCCF86B-2F89-69A8-1FD0-DCD1B5BE0971}"/>
              </a:ext>
            </a:extLst>
          </p:cNvPr>
          <p:cNvSpPr/>
          <p:nvPr/>
        </p:nvSpPr>
        <p:spPr>
          <a:xfrm>
            <a:off x="9958902" y="4142581"/>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lang="en-US" sz="1100" b="1" kern="0">
                <a:solidFill>
                  <a:schemeClr val="bg1"/>
                </a:solidFill>
                <a:latin typeface="Graphik Light" panose="020B0403030202060203" pitchFamily="34" charset="0"/>
              </a:rPr>
              <a:t>46% to 57%</a:t>
            </a:r>
            <a:endPar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endParaRPr>
          </a:p>
        </p:txBody>
      </p:sp>
      <p:sp>
        <p:nvSpPr>
          <p:cNvPr id="47" name="Rectangle 46">
            <a:extLst>
              <a:ext uri="{FF2B5EF4-FFF2-40B4-BE49-F238E27FC236}">
                <a16:creationId xmlns:a16="http://schemas.microsoft.com/office/drawing/2014/main" id="{F8A60B36-E0EB-F297-F2EE-51D0394F36ED}"/>
              </a:ext>
            </a:extLst>
          </p:cNvPr>
          <p:cNvSpPr/>
          <p:nvPr/>
        </p:nvSpPr>
        <p:spPr>
          <a:xfrm>
            <a:off x="397904" y="5625746"/>
            <a:ext cx="1208792" cy="458636"/>
          </a:xfrm>
          <a:prstGeom prst="rect">
            <a:avLst/>
          </a:prstGeom>
          <a:solidFill>
            <a:srgbClr val="A100FF">
              <a:lumMod val="40000"/>
              <a:lumOff val="60000"/>
            </a:srgb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Network</a:t>
            </a:r>
          </a:p>
        </p:txBody>
      </p:sp>
      <p:sp>
        <p:nvSpPr>
          <p:cNvPr id="48" name="Rectangle 47">
            <a:extLst>
              <a:ext uri="{FF2B5EF4-FFF2-40B4-BE49-F238E27FC236}">
                <a16:creationId xmlns:a16="http://schemas.microsoft.com/office/drawing/2014/main" id="{A9D85404-79A4-B783-05BF-4DEFAE39582E}"/>
              </a:ext>
            </a:extLst>
          </p:cNvPr>
          <p:cNvSpPr/>
          <p:nvPr/>
        </p:nvSpPr>
        <p:spPr>
          <a:xfrm>
            <a:off x="7064953" y="1058243"/>
            <a:ext cx="2693943" cy="320040"/>
          </a:xfrm>
          <a:prstGeom prst="rect">
            <a:avLst/>
          </a:prstGeom>
          <a:gradFill flip="none" rotWithShape="1">
            <a:gsLst>
              <a:gs pos="100000">
                <a:srgbClr val="FFFFFF">
                  <a:alpha val="0"/>
                </a:srgbClr>
              </a:gs>
              <a:gs pos="0">
                <a:srgbClr val="FFFFFF">
                  <a:lumMod val="85000"/>
                </a:srgbClr>
              </a:gs>
            </a:gsLst>
            <a:lin ang="10800000" scaled="1"/>
            <a:tileRect/>
          </a:gradFill>
          <a:ln w="12700" cap="flat" cmpd="sng" algn="ctr">
            <a:noFill/>
            <a:prstDash val="solid"/>
            <a:miter lim="800000"/>
          </a:ln>
          <a:effectLst/>
        </p:spPr>
        <p:txBody>
          <a:bodyPr tIns="91440" bIns="9144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err="1">
              <a:ln>
                <a:noFill/>
              </a:ln>
              <a:solidFill>
                <a:srgbClr val="FFFFFF"/>
              </a:solidFill>
              <a:effectLst/>
              <a:uLnTx/>
              <a:uFillTx/>
              <a:latin typeface="Graphik"/>
              <a:ea typeface="+mn-ea"/>
              <a:cs typeface="+mn-cs"/>
            </a:endParaRPr>
          </a:p>
        </p:txBody>
      </p:sp>
      <p:sp>
        <p:nvSpPr>
          <p:cNvPr id="49" name="Rectangle 48">
            <a:extLst>
              <a:ext uri="{FF2B5EF4-FFF2-40B4-BE49-F238E27FC236}">
                <a16:creationId xmlns:a16="http://schemas.microsoft.com/office/drawing/2014/main" id="{B91DE829-080E-DC9B-66C6-4C97E94A4853}"/>
              </a:ext>
            </a:extLst>
          </p:cNvPr>
          <p:cNvSpPr/>
          <p:nvPr/>
        </p:nvSpPr>
        <p:spPr>
          <a:xfrm>
            <a:off x="1726552" y="6155787"/>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lang="en-US" sz="1100" b="1" kern="0">
                <a:solidFill>
                  <a:schemeClr val="bg1"/>
                </a:solidFill>
                <a:latin typeface="Graphik Light" panose="020B0403030202060203" pitchFamily="34" charset="0"/>
              </a:rPr>
              <a:t>0-1.38%</a:t>
            </a:r>
            <a:endPar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endParaRPr>
          </a:p>
        </p:txBody>
      </p:sp>
      <p:sp>
        <p:nvSpPr>
          <p:cNvPr id="50" name="Rectangle 49">
            <a:extLst>
              <a:ext uri="{FF2B5EF4-FFF2-40B4-BE49-F238E27FC236}">
                <a16:creationId xmlns:a16="http://schemas.microsoft.com/office/drawing/2014/main" id="{66218D24-9221-B41E-92B0-4355AA76B6B2}"/>
              </a:ext>
            </a:extLst>
          </p:cNvPr>
          <p:cNvSpPr/>
          <p:nvPr/>
        </p:nvSpPr>
        <p:spPr>
          <a:xfrm>
            <a:off x="3784639" y="5797442"/>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lang="en-US" sz="1100" b="1" kern="0">
                <a:solidFill>
                  <a:schemeClr val="bg1"/>
                </a:solidFill>
                <a:latin typeface="Graphik Light" panose="020B0403030202060203" pitchFamily="34" charset="0"/>
              </a:rPr>
              <a:t>2% to 21.25%</a:t>
            </a:r>
            <a:endPar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endParaRPr>
          </a:p>
        </p:txBody>
      </p:sp>
      <p:sp>
        <p:nvSpPr>
          <p:cNvPr id="51" name="Rectangle 50">
            <a:extLst>
              <a:ext uri="{FF2B5EF4-FFF2-40B4-BE49-F238E27FC236}">
                <a16:creationId xmlns:a16="http://schemas.microsoft.com/office/drawing/2014/main" id="{E0C1485D-5253-45B6-7A3A-4CB49AD14D9F}"/>
              </a:ext>
            </a:extLst>
          </p:cNvPr>
          <p:cNvSpPr/>
          <p:nvPr/>
        </p:nvSpPr>
        <p:spPr>
          <a:xfrm>
            <a:off x="5842726" y="5426782"/>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lang="en-US" sz="1100" b="1" kern="0">
                <a:solidFill>
                  <a:schemeClr val="bg1"/>
                </a:solidFill>
                <a:latin typeface="Graphik Light" panose="020B0403030202060203" pitchFamily="34" charset="0"/>
              </a:rPr>
              <a:t>22% to 49.24%</a:t>
            </a:r>
            <a:endPar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endParaRPr>
          </a:p>
        </p:txBody>
      </p:sp>
      <p:sp>
        <p:nvSpPr>
          <p:cNvPr id="52" name="Rectangle 51">
            <a:extLst>
              <a:ext uri="{FF2B5EF4-FFF2-40B4-BE49-F238E27FC236}">
                <a16:creationId xmlns:a16="http://schemas.microsoft.com/office/drawing/2014/main" id="{0E8230F2-0AF5-585A-55A9-2AFE15D7411C}"/>
              </a:ext>
            </a:extLst>
          </p:cNvPr>
          <p:cNvSpPr/>
          <p:nvPr/>
        </p:nvSpPr>
        <p:spPr>
          <a:xfrm>
            <a:off x="7900813" y="5068437"/>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lang="en-US" sz="1100" b="1" kern="0">
                <a:solidFill>
                  <a:schemeClr val="bg1"/>
                </a:solidFill>
                <a:latin typeface="Graphik Light" panose="020B0403030202060203" pitchFamily="34" charset="0"/>
              </a:rPr>
              <a:t>49</a:t>
            </a:r>
            <a:r>
              <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rPr>
              <a:t>% to 61.38%</a:t>
            </a:r>
          </a:p>
        </p:txBody>
      </p:sp>
      <p:sp>
        <p:nvSpPr>
          <p:cNvPr id="53" name="Rectangle 52">
            <a:extLst>
              <a:ext uri="{FF2B5EF4-FFF2-40B4-BE49-F238E27FC236}">
                <a16:creationId xmlns:a16="http://schemas.microsoft.com/office/drawing/2014/main" id="{0D9AA987-A4C4-FF9D-521C-839C7B3AEE3C}"/>
              </a:ext>
            </a:extLst>
          </p:cNvPr>
          <p:cNvSpPr/>
          <p:nvPr/>
        </p:nvSpPr>
        <p:spPr>
          <a:xfrm>
            <a:off x="9958901" y="4672622"/>
            <a:ext cx="1938230" cy="458636"/>
          </a:xfrm>
          <a:prstGeom prst="rect">
            <a:avLst/>
          </a:prstGeom>
          <a:solidFill>
            <a:schemeClr val="accent2"/>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lang="en-US" sz="1100" b="1" kern="0">
                <a:solidFill>
                  <a:schemeClr val="bg1"/>
                </a:solidFill>
                <a:latin typeface="Graphik Light" panose="020B0403030202060203" pitchFamily="34" charset="0"/>
              </a:rPr>
              <a:t>TBD</a:t>
            </a:r>
            <a:endParaRPr kumimoji="0" lang="en-US" sz="1100" b="1" i="0" u="none" strike="noStrike" kern="0" cap="none" spc="0" normalizeH="0" baseline="0" noProof="0">
              <a:ln>
                <a:noFill/>
              </a:ln>
              <a:solidFill>
                <a:schemeClr val="bg1"/>
              </a:solidFill>
              <a:effectLst/>
              <a:uLnTx/>
              <a:uFillTx/>
              <a:latin typeface="Graphik Light" panose="020B0403030202060203" pitchFamily="34" charset="0"/>
              <a:ea typeface="+mn-ea"/>
              <a:cs typeface="+mn-cs"/>
            </a:endParaRPr>
          </a:p>
        </p:txBody>
      </p:sp>
      <p:sp>
        <p:nvSpPr>
          <p:cNvPr id="54" name="Rectangle 53">
            <a:extLst>
              <a:ext uri="{FF2B5EF4-FFF2-40B4-BE49-F238E27FC236}">
                <a16:creationId xmlns:a16="http://schemas.microsoft.com/office/drawing/2014/main" id="{DA499072-9C9E-C551-DC4B-4A39047F2003}"/>
              </a:ext>
            </a:extLst>
          </p:cNvPr>
          <p:cNvSpPr/>
          <p:nvPr/>
        </p:nvSpPr>
        <p:spPr>
          <a:xfrm>
            <a:off x="397903" y="6155787"/>
            <a:ext cx="1208792" cy="458636"/>
          </a:xfrm>
          <a:prstGeom prst="rect">
            <a:avLst/>
          </a:prstGeom>
          <a:solidFill>
            <a:srgbClr val="A100FF">
              <a:lumMod val="40000"/>
              <a:lumOff val="60000"/>
            </a:srgbClr>
          </a:solidFill>
          <a:ln w="12700" cap="flat" cmpd="sng" algn="ctr">
            <a:solidFill>
              <a:schemeClr val="accent3"/>
            </a:solidFill>
            <a:prstDash val="solid"/>
            <a:miter lim="800000"/>
          </a:ln>
          <a:effectLst/>
        </p:spPr>
        <p:txBody>
          <a:bodyPr tIns="91440" bIns="91440"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Light" panose="020B0403030202060203" pitchFamily="34" charset="0"/>
                <a:ea typeface="+mn-ea"/>
                <a:cs typeface="+mn-cs"/>
              </a:rPr>
              <a:t>Workplace Solutions</a:t>
            </a:r>
          </a:p>
        </p:txBody>
      </p:sp>
      <p:pic>
        <p:nvPicPr>
          <p:cNvPr id="58" name="Picture 57">
            <a:hlinkClick r:id="" action="ppaction://noaction"/>
            <a:extLst>
              <a:ext uri="{FF2B5EF4-FFF2-40B4-BE49-F238E27FC236}">
                <a16:creationId xmlns:a16="http://schemas.microsoft.com/office/drawing/2014/main" id="{F074B567-B3BE-727C-5459-8166DED7CA41}"/>
              </a:ext>
            </a:extLst>
          </p:cNvPr>
          <p:cNvPicPr>
            <a:picLocks noChangeAspect="1"/>
          </p:cNvPicPr>
          <p:nvPr/>
        </p:nvPicPr>
        <p:blipFill>
          <a:blip r:embed="rId2"/>
          <a:stretch>
            <a:fillRect/>
          </a:stretch>
        </p:blipFill>
        <p:spPr>
          <a:xfrm>
            <a:off x="11352847" y="191648"/>
            <a:ext cx="650914" cy="650914"/>
          </a:xfrm>
          <a:prstGeom prst="rect">
            <a:avLst/>
          </a:prstGeom>
        </p:spPr>
      </p:pic>
    </p:spTree>
    <p:extLst>
      <p:ext uri="{BB962C8B-B14F-4D97-AF65-F5344CB8AC3E}">
        <p14:creationId xmlns:p14="http://schemas.microsoft.com/office/powerpoint/2010/main" val="537323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130AF-82C7-0FBE-7CCB-00B3073D845D}"/>
            </a:ext>
          </a:extLst>
        </p:cNvPr>
        <p:cNvGrpSpPr/>
        <p:nvPr/>
      </p:nvGrpSpPr>
      <p:grpSpPr>
        <a:xfrm>
          <a:off x="0" y="0"/>
          <a:ext cx="0" cy="0"/>
          <a:chOff x="0" y="0"/>
          <a:chExt cx="0" cy="0"/>
        </a:xfrm>
      </p:grpSpPr>
      <p:sp>
        <p:nvSpPr>
          <p:cNvPr id="99" name="Oval 98">
            <a:extLst>
              <a:ext uri="{FF2B5EF4-FFF2-40B4-BE49-F238E27FC236}">
                <a16:creationId xmlns:a16="http://schemas.microsoft.com/office/drawing/2014/main" id="{98EFD2F5-3C0E-2DFF-EC90-F5592B08393D}"/>
              </a:ext>
            </a:extLst>
          </p:cNvPr>
          <p:cNvSpPr/>
          <p:nvPr/>
        </p:nvSpPr>
        <p:spPr>
          <a:xfrm>
            <a:off x="9553156" y="1081496"/>
            <a:ext cx="496946" cy="50191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err="1">
              <a:ln>
                <a:noFill/>
              </a:ln>
              <a:solidFill>
                <a:srgbClr val="FFFFFF"/>
              </a:solidFill>
              <a:effectLst/>
              <a:uLnTx/>
              <a:uFillTx/>
              <a:latin typeface="Graphik Regular"/>
              <a:ea typeface="+mn-ea"/>
              <a:cs typeface="+mn-cs"/>
            </a:endParaRPr>
          </a:p>
        </p:txBody>
      </p:sp>
      <p:sp>
        <p:nvSpPr>
          <p:cNvPr id="98" name="Oval 97">
            <a:extLst>
              <a:ext uri="{FF2B5EF4-FFF2-40B4-BE49-F238E27FC236}">
                <a16:creationId xmlns:a16="http://schemas.microsoft.com/office/drawing/2014/main" id="{F587F1B6-52D7-A949-4FCA-07D9B1EC72E0}"/>
              </a:ext>
            </a:extLst>
          </p:cNvPr>
          <p:cNvSpPr/>
          <p:nvPr/>
        </p:nvSpPr>
        <p:spPr>
          <a:xfrm>
            <a:off x="6439577" y="1081496"/>
            <a:ext cx="496946" cy="50191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err="1">
              <a:ln>
                <a:noFill/>
              </a:ln>
              <a:solidFill>
                <a:srgbClr val="FFFFFF"/>
              </a:solidFill>
              <a:effectLst/>
              <a:uLnTx/>
              <a:uFillTx/>
              <a:latin typeface="Graphik Regular"/>
              <a:ea typeface="+mn-ea"/>
              <a:cs typeface="+mn-cs"/>
            </a:endParaRPr>
          </a:p>
        </p:txBody>
      </p:sp>
      <p:sp>
        <p:nvSpPr>
          <p:cNvPr id="80" name="Oval 79">
            <a:extLst>
              <a:ext uri="{FF2B5EF4-FFF2-40B4-BE49-F238E27FC236}">
                <a16:creationId xmlns:a16="http://schemas.microsoft.com/office/drawing/2014/main" id="{0F3F4910-414F-7053-0B72-2B718CCD1672}"/>
              </a:ext>
            </a:extLst>
          </p:cNvPr>
          <p:cNvSpPr/>
          <p:nvPr/>
        </p:nvSpPr>
        <p:spPr>
          <a:xfrm>
            <a:off x="3974076" y="1081496"/>
            <a:ext cx="496946" cy="50191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err="1">
              <a:ln>
                <a:noFill/>
              </a:ln>
              <a:solidFill>
                <a:srgbClr val="FFFFFF"/>
              </a:solidFill>
              <a:effectLst/>
              <a:uLnTx/>
              <a:uFillTx/>
              <a:latin typeface="Graphik Regular"/>
              <a:ea typeface="+mn-ea"/>
              <a:cs typeface="+mn-cs"/>
            </a:endParaRPr>
          </a:p>
        </p:txBody>
      </p:sp>
      <p:graphicFrame>
        <p:nvGraphicFramePr>
          <p:cNvPr id="7" name="think-cell data - do not delete" hidden="1">
            <a:extLst>
              <a:ext uri="{FF2B5EF4-FFF2-40B4-BE49-F238E27FC236}">
                <a16:creationId xmlns:a16="http://schemas.microsoft.com/office/drawing/2014/main" id="{0D2531DD-43F3-FFCE-869E-6AE3C6513DB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06" imgH="608" progId="TCLayout.ActiveDocument.1">
                  <p:embed/>
                </p:oleObj>
              </mc:Choice>
              <mc:Fallback>
                <p:oleObj name="think-cell Slide" r:id="rId4" imgW="606" imgH="608" progId="TCLayout.ActiveDocument.1">
                  <p:embed/>
                  <p:pic>
                    <p:nvPicPr>
                      <p:cNvPr id="7" name="think-cell data - do not delete" hidden="1">
                        <a:extLst>
                          <a:ext uri="{FF2B5EF4-FFF2-40B4-BE49-F238E27FC236}">
                            <a16:creationId xmlns:a16="http://schemas.microsoft.com/office/drawing/2014/main" id="{0D2531DD-43F3-FFCE-869E-6AE3C6513DB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Title 2">
            <a:extLst>
              <a:ext uri="{FF2B5EF4-FFF2-40B4-BE49-F238E27FC236}">
                <a16:creationId xmlns:a16="http://schemas.microsoft.com/office/drawing/2014/main" id="{DC1468B9-C7AB-93CC-E5FB-69B91123D729}"/>
              </a:ext>
            </a:extLst>
          </p:cNvPr>
          <p:cNvSpPr>
            <a:spLocks noGrp="1"/>
          </p:cNvSpPr>
          <p:nvPr>
            <p:ph type="title"/>
          </p:nvPr>
        </p:nvSpPr>
        <p:spPr>
          <a:xfrm>
            <a:off x="556467" y="337710"/>
            <a:ext cx="11084672" cy="430887"/>
          </a:xfrm>
        </p:spPr>
        <p:txBody>
          <a:bodyPr vert="horz" wrap="square" lIns="0" tIns="72000" rIns="0" bIns="36000" rtlCol="0" anchor="t">
            <a:noAutofit/>
          </a:bodyPr>
          <a:lstStyle/>
          <a:p>
            <a:pPr>
              <a:lnSpc>
                <a:spcPct val="100000"/>
              </a:lnSpc>
            </a:pPr>
            <a:r>
              <a:rPr lang="en-US" sz="2800" dirty="0"/>
              <a:t>US based Large Pensions Services: </a:t>
            </a:r>
            <a:r>
              <a:rPr lang="en-US" sz="2800" dirty="0">
                <a:solidFill>
                  <a:schemeClr val="accent1"/>
                </a:solidFill>
              </a:rPr>
              <a:t>AI FIRST SDLC</a:t>
            </a:r>
          </a:p>
        </p:txBody>
      </p:sp>
      <p:sp>
        <p:nvSpPr>
          <p:cNvPr id="12" name="TextBox 11">
            <a:extLst>
              <a:ext uri="{FF2B5EF4-FFF2-40B4-BE49-F238E27FC236}">
                <a16:creationId xmlns:a16="http://schemas.microsoft.com/office/drawing/2014/main" id="{773EC559-69D8-72B4-AF66-623106F9CE11}"/>
              </a:ext>
            </a:extLst>
          </p:cNvPr>
          <p:cNvSpPr txBox="1"/>
          <p:nvPr/>
        </p:nvSpPr>
        <p:spPr>
          <a:xfrm>
            <a:off x="1116602" y="3432192"/>
            <a:ext cx="2564512"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500C0"/>
                </a:solidFill>
                <a:effectLst/>
                <a:uLnTx/>
                <a:uFillTx/>
                <a:latin typeface="Graphik" panose="020B0503030202060203" pitchFamily="34" charset="0"/>
                <a:ea typeface="+mn-ea"/>
                <a:cs typeface="+mn-cs"/>
              </a:rPr>
              <a:t>Scope</a:t>
            </a:r>
          </a:p>
        </p:txBody>
      </p:sp>
      <p:sp>
        <p:nvSpPr>
          <p:cNvPr id="14" name="TextBox 13">
            <a:extLst>
              <a:ext uri="{FF2B5EF4-FFF2-40B4-BE49-F238E27FC236}">
                <a16:creationId xmlns:a16="http://schemas.microsoft.com/office/drawing/2014/main" id="{EFE5A26F-0B58-5168-C9D3-73BD3F69C226}"/>
              </a:ext>
            </a:extLst>
          </p:cNvPr>
          <p:cNvSpPr txBox="1"/>
          <p:nvPr/>
        </p:nvSpPr>
        <p:spPr>
          <a:xfrm>
            <a:off x="1119980" y="4130529"/>
            <a:ext cx="3234104" cy="2708434"/>
          </a:xfrm>
          <a:prstGeom prst="rect">
            <a:avLst/>
          </a:prstGeom>
          <a:noFill/>
        </p:spPr>
        <p:txBody>
          <a:bodyPr wrap="square" lIns="0" tIns="0" rIns="0" bIns="0" rtlCol="0">
            <a:spAutoFit/>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rPr>
              <a:t>Leading Retirement solution provider to Federal workers, teachers, non -profits, 403 (B) plan, $1.45 trillion under management</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rPr>
              <a:t>Losing market share in Recording keeping business </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rPr>
              <a:t>Need to migrate to modern platform that provides new services &amp; features- ex. Retirement planning, annuities ,advice </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rPr>
              <a:t>L</a:t>
            </a:r>
            <a:r>
              <a:rPr kumimoji="0" lang="en-US" sz="1200" b="0" i="0" u="none" strike="noStrike" kern="1200" cap="none" spc="0" normalizeH="0" baseline="0" noProof="0" dirty="0" err="1">
                <a:ln>
                  <a:noFill/>
                </a:ln>
                <a:solidFill>
                  <a:srgbClr val="000000"/>
                </a:solidFill>
                <a:effectLst/>
                <a:uLnTx/>
                <a:uFillTx/>
                <a:latin typeface="Graphik" panose="020B0503030202060203" pitchFamily="34" charset="0"/>
                <a:ea typeface="+mn-ea"/>
                <a:cs typeface="+mn-cs"/>
              </a:rPr>
              <a:t>egacy</a:t>
            </a:r>
            <a:r>
              <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rPr>
              <a:t> – 100M+ lines of codes, manual processes , poor NPS scores (20% gap with competition)</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endParaRPr>
          </a:p>
        </p:txBody>
      </p:sp>
      <p:sp>
        <p:nvSpPr>
          <p:cNvPr id="16" name="TextBox 15">
            <a:extLst>
              <a:ext uri="{FF2B5EF4-FFF2-40B4-BE49-F238E27FC236}">
                <a16:creationId xmlns:a16="http://schemas.microsoft.com/office/drawing/2014/main" id="{762D820D-1901-F284-4AF8-F315D117AA2C}"/>
              </a:ext>
            </a:extLst>
          </p:cNvPr>
          <p:cNvSpPr txBox="1"/>
          <p:nvPr/>
        </p:nvSpPr>
        <p:spPr>
          <a:xfrm>
            <a:off x="4941408" y="3432192"/>
            <a:ext cx="2793456"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500C0"/>
                </a:solidFill>
                <a:effectLst/>
                <a:uLnTx/>
                <a:uFillTx/>
                <a:latin typeface="Graphik" panose="020B0503030202060203" pitchFamily="34" charset="0"/>
                <a:ea typeface="+mn-ea"/>
                <a:cs typeface="+mn-cs"/>
              </a:rPr>
              <a:t>How</a:t>
            </a:r>
          </a:p>
        </p:txBody>
      </p:sp>
      <p:sp>
        <p:nvSpPr>
          <p:cNvPr id="20" name="TextBox 19">
            <a:extLst>
              <a:ext uri="{FF2B5EF4-FFF2-40B4-BE49-F238E27FC236}">
                <a16:creationId xmlns:a16="http://schemas.microsoft.com/office/drawing/2014/main" id="{CBDD631B-1020-E11B-C72E-D2C418AE25CF}"/>
              </a:ext>
            </a:extLst>
          </p:cNvPr>
          <p:cNvSpPr txBox="1"/>
          <p:nvPr/>
        </p:nvSpPr>
        <p:spPr>
          <a:xfrm>
            <a:off x="8165659" y="3432192"/>
            <a:ext cx="3635737"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7500C0"/>
                </a:solidFill>
                <a:effectLst/>
                <a:uLnTx/>
                <a:uFillTx/>
                <a:latin typeface="Graphik" panose="020B0503030202060203" pitchFamily="34" charset="0"/>
                <a:ea typeface="+mn-ea"/>
                <a:cs typeface="+mn-cs"/>
              </a:rPr>
              <a:t>Results</a:t>
            </a:r>
          </a:p>
        </p:txBody>
      </p:sp>
      <p:grpSp>
        <p:nvGrpSpPr>
          <p:cNvPr id="65" name="Group 64">
            <a:extLst>
              <a:ext uri="{FF2B5EF4-FFF2-40B4-BE49-F238E27FC236}">
                <a16:creationId xmlns:a16="http://schemas.microsoft.com/office/drawing/2014/main" id="{062EC393-9E28-DC90-B3B0-826CD51509FE}"/>
              </a:ext>
            </a:extLst>
          </p:cNvPr>
          <p:cNvGrpSpPr/>
          <p:nvPr/>
        </p:nvGrpSpPr>
        <p:grpSpPr>
          <a:xfrm>
            <a:off x="1063107" y="3162422"/>
            <a:ext cx="811484" cy="811484"/>
            <a:chOff x="1576176" y="1206078"/>
            <a:chExt cx="914400" cy="914400"/>
          </a:xfrm>
        </p:grpSpPr>
        <p:sp>
          <p:nvSpPr>
            <p:cNvPr id="39" name="Oval 38">
              <a:extLst>
                <a:ext uri="{FF2B5EF4-FFF2-40B4-BE49-F238E27FC236}">
                  <a16:creationId xmlns:a16="http://schemas.microsoft.com/office/drawing/2014/main" id="{7730F0FB-3A45-8DAD-F970-280C9B472842}"/>
                </a:ext>
              </a:extLst>
            </p:cNvPr>
            <p:cNvSpPr/>
            <p:nvPr/>
          </p:nvSpPr>
          <p:spPr>
            <a:xfrm>
              <a:off x="1576176" y="1206078"/>
              <a:ext cx="914400" cy="9144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err="1">
                <a:ln>
                  <a:noFill/>
                </a:ln>
                <a:solidFill>
                  <a:srgbClr val="FFFFFF"/>
                </a:solidFill>
                <a:effectLst/>
                <a:uLnTx/>
                <a:uFillTx/>
                <a:latin typeface="Graphik Regular"/>
                <a:ea typeface="+mn-ea"/>
                <a:cs typeface="+mn-cs"/>
              </a:endParaRPr>
            </a:p>
          </p:txBody>
        </p:sp>
        <p:pic>
          <p:nvPicPr>
            <p:cNvPr id="8" name="Graphic 7" descr="Building Brick Wall with solid fill">
              <a:extLst>
                <a:ext uri="{FF2B5EF4-FFF2-40B4-BE49-F238E27FC236}">
                  <a16:creationId xmlns:a16="http://schemas.microsoft.com/office/drawing/2014/main" id="{C394CD1A-9769-A0C5-5BD7-0774757B307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744405" y="1375465"/>
              <a:ext cx="546944" cy="546944"/>
            </a:xfrm>
            <a:prstGeom prst="rect">
              <a:avLst/>
            </a:prstGeom>
          </p:spPr>
        </p:pic>
      </p:grpSp>
      <p:grpSp>
        <p:nvGrpSpPr>
          <p:cNvPr id="70" name="Group 69">
            <a:extLst>
              <a:ext uri="{FF2B5EF4-FFF2-40B4-BE49-F238E27FC236}">
                <a16:creationId xmlns:a16="http://schemas.microsoft.com/office/drawing/2014/main" id="{65AA8896-D3FD-4DE4-5808-8691A3BB39C9}"/>
              </a:ext>
            </a:extLst>
          </p:cNvPr>
          <p:cNvGrpSpPr/>
          <p:nvPr/>
        </p:nvGrpSpPr>
        <p:grpSpPr>
          <a:xfrm>
            <a:off x="5013275" y="3099238"/>
            <a:ext cx="811484" cy="811484"/>
            <a:chOff x="5181600" y="1958961"/>
            <a:chExt cx="914400" cy="914400"/>
          </a:xfrm>
        </p:grpSpPr>
        <p:sp>
          <p:nvSpPr>
            <p:cNvPr id="67" name="Oval 66">
              <a:extLst>
                <a:ext uri="{FF2B5EF4-FFF2-40B4-BE49-F238E27FC236}">
                  <a16:creationId xmlns:a16="http://schemas.microsoft.com/office/drawing/2014/main" id="{E9D2E06F-5FA6-4F20-F0C1-2CA58E118B8B}"/>
                </a:ext>
              </a:extLst>
            </p:cNvPr>
            <p:cNvSpPr/>
            <p:nvPr/>
          </p:nvSpPr>
          <p:spPr>
            <a:xfrm>
              <a:off x="5181600" y="1958961"/>
              <a:ext cx="914400" cy="9144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err="1">
                <a:ln>
                  <a:noFill/>
                </a:ln>
                <a:solidFill>
                  <a:srgbClr val="FFFFFF"/>
                </a:solidFill>
                <a:effectLst/>
                <a:uLnTx/>
                <a:uFillTx/>
                <a:latin typeface="Graphik Regular"/>
                <a:ea typeface="+mn-ea"/>
                <a:cs typeface="+mn-cs"/>
              </a:endParaRPr>
            </a:p>
          </p:txBody>
        </p:sp>
        <p:pic>
          <p:nvPicPr>
            <p:cNvPr id="18" name="Graphic 17" descr="Hero Male with solid fill">
              <a:extLst>
                <a:ext uri="{FF2B5EF4-FFF2-40B4-BE49-F238E27FC236}">
                  <a16:creationId xmlns:a16="http://schemas.microsoft.com/office/drawing/2014/main" id="{AFC67BA8-02B2-7C31-147A-F9A3E14A09E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422800" y="2217917"/>
              <a:ext cx="432000" cy="432000"/>
            </a:xfrm>
            <a:prstGeom prst="rect">
              <a:avLst/>
            </a:prstGeom>
          </p:spPr>
        </p:pic>
      </p:grpSp>
      <p:grpSp>
        <p:nvGrpSpPr>
          <p:cNvPr id="71" name="Group 70">
            <a:extLst>
              <a:ext uri="{FF2B5EF4-FFF2-40B4-BE49-F238E27FC236}">
                <a16:creationId xmlns:a16="http://schemas.microsoft.com/office/drawing/2014/main" id="{D0B6A13F-BF5E-C1F9-6E8C-035DE5218D73}"/>
              </a:ext>
            </a:extLst>
          </p:cNvPr>
          <p:cNvGrpSpPr/>
          <p:nvPr/>
        </p:nvGrpSpPr>
        <p:grpSpPr>
          <a:xfrm>
            <a:off x="8574870" y="3146665"/>
            <a:ext cx="811484" cy="811484"/>
            <a:chOff x="9247842" y="2382915"/>
            <a:chExt cx="914400" cy="914400"/>
          </a:xfrm>
        </p:grpSpPr>
        <p:sp>
          <p:nvSpPr>
            <p:cNvPr id="69" name="Oval 68">
              <a:extLst>
                <a:ext uri="{FF2B5EF4-FFF2-40B4-BE49-F238E27FC236}">
                  <a16:creationId xmlns:a16="http://schemas.microsoft.com/office/drawing/2014/main" id="{D66DBD3C-28A1-1A7F-2018-13638C45808E}"/>
                </a:ext>
              </a:extLst>
            </p:cNvPr>
            <p:cNvSpPr/>
            <p:nvPr/>
          </p:nvSpPr>
          <p:spPr>
            <a:xfrm>
              <a:off x="9247842" y="2382915"/>
              <a:ext cx="914400" cy="9144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err="1">
                <a:ln>
                  <a:noFill/>
                </a:ln>
                <a:solidFill>
                  <a:srgbClr val="FFFFFF"/>
                </a:solidFill>
                <a:effectLst/>
                <a:uLnTx/>
                <a:uFillTx/>
                <a:latin typeface="Graphik Regular"/>
                <a:ea typeface="+mn-ea"/>
                <a:cs typeface="+mn-cs"/>
              </a:endParaRPr>
            </a:p>
          </p:txBody>
        </p:sp>
        <p:grpSp>
          <p:nvGrpSpPr>
            <p:cNvPr id="30" name="Group 29">
              <a:extLst>
                <a:ext uri="{FF2B5EF4-FFF2-40B4-BE49-F238E27FC236}">
                  <a16:creationId xmlns:a16="http://schemas.microsoft.com/office/drawing/2014/main" id="{74528AFF-89C5-D4BD-8EDF-3C04FCFDAD9C}"/>
                </a:ext>
              </a:extLst>
            </p:cNvPr>
            <p:cNvGrpSpPr/>
            <p:nvPr/>
          </p:nvGrpSpPr>
          <p:grpSpPr>
            <a:xfrm>
              <a:off x="9527003" y="2642118"/>
              <a:ext cx="363564" cy="442579"/>
              <a:chOff x="6216631" y="2030980"/>
              <a:chExt cx="363564" cy="442579"/>
            </a:xfrm>
            <a:solidFill>
              <a:schemeClr val="bg1"/>
            </a:solidFill>
          </p:grpSpPr>
          <p:sp>
            <p:nvSpPr>
              <p:cNvPr id="31" name="Freeform 112">
                <a:extLst>
                  <a:ext uri="{FF2B5EF4-FFF2-40B4-BE49-F238E27FC236}">
                    <a16:creationId xmlns:a16="http://schemas.microsoft.com/office/drawing/2014/main" id="{8EBD2D3B-C7EE-B7E0-1126-653ED46D855C}"/>
                  </a:ext>
                </a:extLst>
              </p:cNvPr>
              <p:cNvSpPr>
                <a:spLocks noChangeAspect="1" noEditPoints="1"/>
              </p:cNvSpPr>
              <p:nvPr/>
            </p:nvSpPr>
            <p:spPr bwMode="auto">
              <a:xfrm>
                <a:off x="6216631" y="2030980"/>
                <a:ext cx="363564" cy="432000"/>
              </a:xfrm>
              <a:custGeom>
                <a:avLst/>
                <a:gdLst>
                  <a:gd name="T0" fmla="*/ 80 w 80"/>
                  <a:gd name="T1" fmla="*/ 78 h 96"/>
                  <a:gd name="T2" fmla="*/ 76 w 80"/>
                  <a:gd name="T3" fmla="*/ 78 h 96"/>
                  <a:gd name="T4" fmla="*/ 72 w 80"/>
                  <a:gd name="T5" fmla="*/ 40 h 96"/>
                  <a:gd name="T6" fmla="*/ 68 w 80"/>
                  <a:gd name="T7" fmla="*/ 78 h 96"/>
                  <a:gd name="T8" fmla="*/ 50 w 80"/>
                  <a:gd name="T9" fmla="*/ 80 h 96"/>
                  <a:gd name="T10" fmla="*/ 64 w 80"/>
                  <a:gd name="T11" fmla="*/ 76 h 96"/>
                  <a:gd name="T12" fmla="*/ 16 w 80"/>
                  <a:gd name="T13" fmla="*/ 40 h 96"/>
                  <a:gd name="T14" fmla="*/ 30 w 80"/>
                  <a:gd name="T15" fmla="*/ 76 h 96"/>
                  <a:gd name="T16" fmla="*/ 14 w 80"/>
                  <a:gd name="T17" fmla="*/ 80 h 96"/>
                  <a:gd name="T18" fmla="*/ 12 w 80"/>
                  <a:gd name="T19" fmla="*/ 40 h 96"/>
                  <a:gd name="T20" fmla="*/ 4 w 80"/>
                  <a:gd name="T21" fmla="*/ 46 h 96"/>
                  <a:gd name="T22" fmla="*/ 2 w 80"/>
                  <a:gd name="T23" fmla="*/ 80 h 96"/>
                  <a:gd name="T24" fmla="*/ 0 w 80"/>
                  <a:gd name="T25" fmla="*/ 46 h 96"/>
                  <a:gd name="T26" fmla="*/ 14 w 80"/>
                  <a:gd name="T27" fmla="*/ 36 h 96"/>
                  <a:gd name="T28" fmla="*/ 72 w 80"/>
                  <a:gd name="T29" fmla="*/ 36 h 96"/>
                  <a:gd name="T30" fmla="*/ 47 w 80"/>
                  <a:gd name="T31" fmla="*/ 83 h 96"/>
                  <a:gd name="T32" fmla="*/ 40 w 80"/>
                  <a:gd name="T33" fmla="*/ 58 h 96"/>
                  <a:gd name="T34" fmla="*/ 36 w 80"/>
                  <a:gd name="T35" fmla="*/ 58 h 96"/>
                  <a:gd name="T36" fmla="*/ 29 w 80"/>
                  <a:gd name="T37" fmla="*/ 83 h 96"/>
                  <a:gd name="T38" fmla="*/ 27 w 80"/>
                  <a:gd name="T39" fmla="*/ 85 h 96"/>
                  <a:gd name="T40" fmla="*/ 37 w 80"/>
                  <a:gd name="T41" fmla="*/ 96 h 96"/>
                  <a:gd name="T42" fmla="*/ 37 w 80"/>
                  <a:gd name="T43" fmla="*/ 96 h 96"/>
                  <a:gd name="T44" fmla="*/ 39 w 80"/>
                  <a:gd name="T45" fmla="*/ 96 h 96"/>
                  <a:gd name="T46" fmla="*/ 49 w 80"/>
                  <a:gd name="T47" fmla="*/ 85 h 96"/>
                  <a:gd name="T48" fmla="*/ 47 w 80"/>
                  <a:gd name="T49" fmla="*/ 83 h 96"/>
                  <a:gd name="T50" fmla="*/ 12 w 80"/>
                  <a:gd name="T51" fmla="*/ 30 h 96"/>
                  <a:gd name="T52" fmla="*/ 27 w 80"/>
                  <a:gd name="T53" fmla="*/ 3 h 96"/>
                  <a:gd name="T54" fmla="*/ 30 w 80"/>
                  <a:gd name="T55" fmla="*/ 1 h 96"/>
                  <a:gd name="T56" fmla="*/ 40 w 80"/>
                  <a:gd name="T57" fmla="*/ 8 h 96"/>
                  <a:gd name="T58" fmla="*/ 50 w 80"/>
                  <a:gd name="T59" fmla="*/ 1 h 96"/>
                  <a:gd name="T60" fmla="*/ 53 w 80"/>
                  <a:gd name="T61" fmla="*/ 3 h 96"/>
                  <a:gd name="T62" fmla="*/ 68 w 80"/>
                  <a:gd name="T63" fmla="*/ 30 h 96"/>
                  <a:gd name="T64" fmla="*/ 66 w 80"/>
                  <a:gd name="T65" fmla="*/ 32 h 96"/>
                  <a:gd name="T66" fmla="*/ 12 w 80"/>
                  <a:gd name="T67" fmla="*/ 31 h 96"/>
                  <a:gd name="T68" fmla="*/ 63 w 80"/>
                  <a:gd name="T69" fmla="*/ 28 h 96"/>
                  <a:gd name="T70" fmla="*/ 17 w 80"/>
                  <a:gd name="T71" fmla="*/ 28 h 96"/>
                  <a:gd name="T72" fmla="*/ 36 w 80"/>
                  <a:gd name="T73" fmla="*/ 24 h 96"/>
                  <a:gd name="T74" fmla="*/ 32 w 80"/>
                  <a:gd name="T75" fmla="*/ 20 h 96"/>
                  <a:gd name="T76" fmla="*/ 44 w 80"/>
                  <a:gd name="T77" fmla="*/ 24 h 96"/>
                  <a:gd name="T78" fmla="*/ 48 w 80"/>
                  <a:gd name="T79" fmla="*/ 20 h 96"/>
                  <a:gd name="T80" fmla="*/ 44 w 80"/>
                  <a:gd name="T81" fmla="*/ 2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0" h="96">
                    <a:moveTo>
                      <a:pt x="80" y="46"/>
                    </a:moveTo>
                    <a:cubicBezTo>
                      <a:pt x="80" y="78"/>
                      <a:pt x="80" y="78"/>
                      <a:pt x="80" y="78"/>
                    </a:cubicBezTo>
                    <a:cubicBezTo>
                      <a:pt x="80" y="79"/>
                      <a:pt x="79" y="80"/>
                      <a:pt x="78" y="80"/>
                    </a:cubicBezTo>
                    <a:cubicBezTo>
                      <a:pt x="77" y="80"/>
                      <a:pt x="76" y="79"/>
                      <a:pt x="76" y="78"/>
                    </a:cubicBezTo>
                    <a:cubicBezTo>
                      <a:pt x="76" y="46"/>
                      <a:pt x="76" y="46"/>
                      <a:pt x="76" y="46"/>
                    </a:cubicBezTo>
                    <a:cubicBezTo>
                      <a:pt x="76" y="44"/>
                      <a:pt x="75" y="40"/>
                      <a:pt x="72" y="40"/>
                    </a:cubicBezTo>
                    <a:cubicBezTo>
                      <a:pt x="68" y="40"/>
                      <a:pt x="68" y="40"/>
                      <a:pt x="68" y="40"/>
                    </a:cubicBezTo>
                    <a:cubicBezTo>
                      <a:pt x="68" y="78"/>
                      <a:pt x="68" y="78"/>
                      <a:pt x="68" y="78"/>
                    </a:cubicBezTo>
                    <a:cubicBezTo>
                      <a:pt x="68" y="79"/>
                      <a:pt x="67" y="80"/>
                      <a:pt x="66" y="80"/>
                    </a:cubicBezTo>
                    <a:cubicBezTo>
                      <a:pt x="50" y="80"/>
                      <a:pt x="50" y="80"/>
                      <a:pt x="50" y="80"/>
                    </a:cubicBezTo>
                    <a:cubicBezTo>
                      <a:pt x="50" y="76"/>
                      <a:pt x="50" y="76"/>
                      <a:pt x="50" y="76"/>
                    </a:cubicBezTo>
                    <a:cubicBezTo>
                      <a:pt x="64" y="76"/>
                      <a:pt x="64" y="76"/>
                      <a:pt x="64" y="76"/>
                    </a:cubicBezTo>
                    <a:cubicBezTo>
                      <a:pt x="64" y="40"/>
                      <a:pt x="64" y="40"/>
                      <a:pt x="64" y="40"/>
                    </a:cubicBezTo>
                    <a:cubicBezTo>
                      <a:pt x="16" y="40"/>
                      <a:pt x="16" y="40"/>
                      <a:pt x="16" y="40"/>
                    </a:cubicBezTo>
                    <a:cubicBezTo>
                      <a:pt x="16" y="76"/>
                      <a:pt x="16" y="76"/>
                      <a:pt x="16" y="76"/>
                    </a:cubicBezTo>
                    <a:cubicBezTo>
                      <a:pt x="30" y="76"/>
                      <a:pt x="30" y="76"/>
                      <a:pt x="30" y="76"/>
                    </a:cubicBezTo>
                    <a:cubicBezTo>
                      <a:pt x="30" y="80"/>
                      <a:pt x="30" y="80"/>
                      <a:pt x="30" y="80"/>
                    </a:cubicBezTo>
                    <a:cubicBezTo>
                      <a:pt x="14" y="80"/>
                      <a:pt x="14" y="80"/>
                      <a:pt x="14" y="80"/>
                    </a:cubicBezTo>
                    <a:cubicBezTo>
                      <a:pt x="13" y="80"/>
                      <a:pt x="12" y="79"/>
                      <a:pt x="12" y="78"/>
                    </a:cubicBezTo>
                    <a:cubicBezTo>
                      <a:pt x="12" y="40"/>
                      <a:pt x="12" y="40"/>
                      <a:pt x="12" y="40"/>
                    </a:cubicBezTo>
                    <a:cubicBezTo>
                      <a:pt x="8" y="40"/>
                      <a:pt x="8" y="40"/>
                      <a:pt x="8" y="40"/>
                    </a:cubicBezTo>
                    <a:cubicBezTo>
                      <a:pt x="5" y="40"/>
                      <a:pt x="4" y="44"/>
                      <a:pt x="4" y="46"/>
                    </a:cubicBezTo>
                    <a:cubicBezTo>
                      <a:pt x="4" y="78"/>
                      <a:pt x="4" y="78"/>
                      <a:pt x="4" y="78"/>
                    </a:cubicBezTo>
                    <a:cubicBezTo>
                      <a:pt x="4" y="79"/>
                      <a:pt x="3" y="80"/>
                      <a:pt x="2" y="80"/>
                    </a:cubicBezTo>
                    <a:cubicBezTo>
                      <a:pt x="1" y="80"/>
                      <a:pt x="0" y="79"/>
                      <a:pt x="0" y="78"/>
                    </a:cubicBezTo>
                    <a:cubicBezTo>
                      <a:pt x="0" y="46"/>
                      <a:pt x="0" y="46"/>
                      <a:pt x="0" y="46"/>
                    </a:cubicBezTo>
                    <a:cubicBezTo>
                      <a:pt x="0" y="41"/>
                      <a:pt x="3" y="36"/>
                      <a:pt x="8" y="36"/>
                    </a:cubicBezTo>
                    <a:cubicBezTo>
                      <a:pt x="14" y="36"/>
                      <a:pt x="14" y="36"/>
                      <a:pt x="14" y="36"/>
                    </a:cubicBezTo>
                    <a:cubicBezTo>
                      <a:pt x="66" y="36"/>
                      <a:pt x="66" y="36"/>
                      <a:pt x="66" y="36"/>
                    </a:cubicBezTo>
                    <a:cubicBezTo>
                      <a:pt x="72" y="36"/>
                      <a:pt x="72" y="36"/>
                      <a:pt x="72" y="36"/>
                    </a:cubicBezTo>
                    <a:cubicBezTo>
                      <a:pt x="77" y="36"/>
                      <a:pt x="80" y="41"/>
                      <a:pt x="80" y="46"/>
                    </a:cubicBezTo>
                    <a:close/>
                    <a:moveTo>
                      <a:pt x="47" y="83"/>
                    </a:moveTo>
                    <a:cubicBezTo>
                      <a:pt x="40" y="89"/>
                      <a:pt x="40" y="89"/>
                      <a:pt x="40" y="89"/>
                    </a:cubicBezTo>
                    <a:cubicBezTo>
                      <a:pt x="40" y="58"/>
                      <a:pt x="40" y="58"/>
                      <a:pt x="40" y="58"/>
                    </a:cubicBezTo>
                    <a:cubicBezTo>
                      <a:pt x="40" y="57"/>
                      <a:pt x="39" y="56"/>
                      <a:pt x="38" y="56"/>
                    </a:cubicBezTo>
                    <a:cubicBezTo>
                      <a:pt x="37" y="56"/>
                      <a:pt x="36" y="57"/>
                      <a:pt x="36" y="58"/>
                    </a:cubicBezTo>
                    <a:cubicBezTo>
                      <a:pt x="36" y="89"/>
                      <a:pt x="36" y="89"/>
                      <a:pt x="36" y="89"/>
                    </a:cubicBezTo>
                    <a:cubicBezTo>
                      <a:pt x="29" y="83"/>
                      <a:pt x="29" y="83"/>
                      <a:pt x="29" y="83"/>
                    </a:cubicBezTo>
                    <a:cubicBezTo>
                      <a:pt x="29" y="82"/>
                      <a:pt x="27" y="82"/>
                      <a:pt x="27" y="83"/>
                    </a:cubicBezTo>
                    <a:cubicBezTo>
                      <a:pt x="26" y="83"/>
                      <a:pt x="26" y="85"/>
                      <a:pt x="27" y="85"/>
                    </a:cubicBezTo>
                    <a:cubicBezTo>
                      <a:pt x="37" y="95"/>
                      <a:pt x="37" y="95"/>
                      <a:pt x="37" y="95"/>
                    </a:cubicBezTo>
                    <a:cubicBezTo>
                      <a:pt x="37" y="96"/>
                      <a:pt x="37" y="96"/>
                      <a:pt x="37" y="96"/>
                    </a:cubicBezTo>
                    <a:cubicBezTo>
                      <a:pt x="37" y="96"/>
                      <a:pt x="37" y="96"/>
                      <a:pt x="37" y="96"/>
                    </a:cubicBezTo>
                    <a:cubicBezTo>
                      <a:pt x="37" y="96"/>
                      <a:pt x="37" y="96"/>
                      <a:pt x="37" y="96"/>
                    </a:cubicBezTo>
                    <a:cubicBezTo>
                      <a:pt x="37" y="96"/>
                      <a:pt x="38" y="96"/>
                      <a:pt x="38" y="96"/>
                    </a:cubicBezTo>
                    <a:cubicBezTo>
                      <a:pt x="38" y="96"/>
                      <a:pt x="39" y="96"/>
                      <a:pt x="39" y="96"/>
                    </a:cubicBezTo>
                    <a:cubicBezTo>
                      <a:pt x="39" y="96"/>
                      <a:pt x="39" y="96"/>
                      <a:pt x="39" y="95"/>
                    </a:cubicBezTo>
                    <a:cubicBezTo>
                      <a:pt x="49" y="85"/>
                      <a:pt x="49" y="85"/>
                      <a:pt x="49" y="85"/>
                    </a:cubicBezTo>
                    <a:cubicBezTo>
                      <a:pt x="50" y="85"/>
                      <a:pt x="50" y="83"/>
                      <a:pt x="49" y="83"/>
                    </a:cubicBezTo>
                    <a:cubicBezTo>
                      <a:pt x="49" y="82"/>
                      <a:pt x="47" y="82"/>
                      <a:pt x="47" y="83"/>
                    </a:cubicBezTo>
                    <a:close/>
                    <a:moveTo>
                      <a:pt x="12" y="31"/>
                    </a:moveTo>
                    <a:cubicBezTo>
                      <a:pt x="12" y="31"/>
                      <a:pt x="12" y="30"/>
                      <a:pt x="12" y="30"/>
                    </a:cubicBezTo>
                    <a:cubicBezTo>
                      <a:pt x="14" y="19"/>
                      <a:pt x="22" y="12"/>
                      <a:pt x="32" y="9"/>
                    </a:cubicBezTo>
                    <a:cubicBezTo>
                      <a:pt x="27" y="3"/>
                      <a:pt x="27" y="3"/>
                      <a:pt x="27" y="3"/>
                    </a:cubicBezTo>
                    <a:cubicBezTo>
                      <a:pt x="26" y="3"/>
                      <a:pt x="26" y="1"/>
                      <a:pt x="27" y="1"/>
                    </a:cubicBezTo>
                    <a:cubicBezTo>
                      <a:pt x="28" y="0"/>
                      <a:pt x="29" y="0"/>
                      <a:pt x="30" y="1"/>
                    </a:cubicBezTo>
                    <a:cubicBezTo>
                      <a:pt x="37" y="8"/>
                      <a:pt x="37" y="8"/>
                      <a:pt x="37" y="8"/>
                    </a:cubicBezTo>
                    <a:cubicBezTo>
                      <a:pt x="38" y="8"/>
                      <a:pt x="39" y="8"/>
                      <a:pt x="40" y="8"/>
                    </a:cubicBezTo>
                    <a:cubicBezTo>
                      <a:pt x="41" y="8"/>
                      <a:pt x="42" y="8"/>
                      <a:pt x="43" y="8"/>
                    </a:cubicBezTo>
                    <a:cubicBezTo>
                      <a:pt x="50" y="1"/>
                      <a:pt x="50" y="1"/>
                      <a:pt x="50" y="1"/>
                    </a:cubicBezTo>
                    <a:cubicBezTo>
                      <a:pt x="51" y="0"/>
                      <a:pt x="52" y="0"/>
                      <a:pt x="53" y="1"/>
                    </a:cubicBezTo>
                    <a:cubicBezTo>
                      <a:pt x="54" y="1"/>
                      <a:pt x="54" y="3"/>
                      <a:pt x="53" y="3"/>
                    </a:cubicBezTo>
                    <a:cubicBezTo>
                      <a:pt x="48" y="9"/>
                      <a:pt x="48" y="9"/>
                      <a:pt x="48" y="9"/>
                    </a:cubicBezTo>
                    <a:cubicBezTo>
                      <a:pt x="58" y="12"/>
                      <a:pt x="66" y="19"/>
                      <a:pt x="68" y="30"/>
                    </a:cubicBezTo>
                    <a:cubicBezTo>
                      <a:pt x="68" y="30"/>
                      <a:pt x="68" y="31"/>
                      <a:pt x="68" y="31"/>
                    </a:cubicBezTo>
                    <a:cubicBezTo>
                      <a:pt x="67" y="32"/>
                      <a:pt x="67" y="32"/>
                      <a:pt x="66" y="32"/>
                    </a:cubicBezTo>
                    <a:cubicBezTo>
                      <a:pt x="14" y="32"/>
                      <a:pt x="14" y="32"/>
                      <a:pt x="14" y="32"/>
                    </a:cubicBezTo>
                    <a:cubicBezTo>
                      <a:pt x="13" y="32"/>
                      <a:pt x="13" y="32"/>
                      <a:pt x="12" y="31"/>
                    </a:cubicBezTo>
                    <a:close/>
                    <a:moveTo>
                      <a:pt x="17" y="28"/>
                    </a:moveTo>
                    <a:cubicBezTo>
                      <a:pt x="63" y="28"/>
                      <a:pt x="63" y="28"/>
                      <a:pt x="63" y="28"/>
                    </a:cubicBezTo>
                    <a:cubicBezTo>
                      <a:pt x="60" y="18"/>
                      <a:pt x="51" y="12"/>
                      <a:pt x="40" y="12"/>
                    </a:cubicBezTo>
                    <a:cubicBezTo>
                      <a:pt x="29" y="12"/>
                      <a:pt x="20" y="18"/>
                      <a:pt x="17" y="28"/>
                    </a:cubicBezTo>
                    <a:close/>
                    <a:moveTo>
                      <a:pt x="32" y="24"/>
                    </a:moveTo>
                    <a:cubicBezTo>
                      <a:pt x="36" y="24"/>
                      <a:pt x="36" y="24"/>
                      <a:pt x="36" y="24"/>
                    </a:cubicBezTo>
                    <a:cubicBezTo>
                      <a:pt x="36" y="20"/>
                      <a:pt x="36" y="20"/>
                      <a:pt x="36" y="20"/>
                    </a:cubicBezTo>
                    <a:cubicBezTo>
                      <a:pt x="32" y="20"/>
                      <a:pt x="32" y="20"/>
                      <a:pt x="32" y="20"/>
                    </a:cubicBezTo>
                    <a:lnTo>
                      <a:pt x="32" y="24"/>
                    </a:lnTo>
                    <a:close/>
                    <a:moveTo>
                      <a:pt x="44" y="24"/>
                    </a:moveTo>
                    <a:cubicBezTo>
                      <a:pt x="48" y="24"/>
                      <a:pt x="48" y="24"/>
                      <a:pt x="48" y="24"/>
                    </a:cubicBezTo>
                    <a:cubicBezTo>
                      <a:pt x="48" y="20"/>
                      <a:pt x="48" y="20"/>
                      <a:pt x="48" y="20"/>
                    </a:cubicBezTo>
                    <a:cubicBezTo>
                      <a:pt x="44" y="20"/>
                      <a:pt x="44" y="20"/>
                      <a:pt x="44" y="20"/>
                    </a:cubicBezTo>
                    <a:lnTo>
                      <a:pt x="44" y="24"/>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0" cap="none" spc="0" normalizeH="0" baseline="0" noProof="0">
                  <a:ln>
                    <a:noFill/>
                  </a:ln>
                  <a:solidFill>
                    <a:srgbClr val="96968C"/>
                  </a:solidFill>
                  <a:effectLst/>
                  <a:uLnTx/>
                  <a:uFillTx/>
                  <a:latin typeface="Arial" charset="0"/>
                  <a:ea typeface="+mn-ea"/>
                  <a:cs typeface="Arial" charset="0"/>
                </a:endParaRPr>
              </a:p>
            </p:txBody>
          </p:sp>
          <p:sp>
            <p:nvSpPr>
              <p:cNvPr id="33" name="Rectangle 32">
                <a:extLst>
                  <a:ext uri="{FF2B5EF4-FFF2-40B4-BE49-F238E27FC236}">
                    <a16:creationId xmlns:a16="http://schemas.microsoft.com/office/drawing/2014/main" id="{A29ECD5F-B277-8EF3-9FBF-DCAE4238F473}"/>
                  </a:ext>
                </a:extLst>
              </p:cNvPr>
              <p:cNvSpPr/>
              <p:nvPr/>
            </p:nvSpPr>
            <p:spPr>
              <a:xfrm rot="5400000">
                <a:off x="6407697" y="2313355"/>
                <a:ext cx="72000" cy="24840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raphik"/>
                  <a:ea typeface="+mn-ea"/>
                  <a:cs typeface="+mn-cs"/>
                </a:endParaRPr>
              </a:p>
            </p:txBody>
          </p:sp>
        </p:grpSp>
      </p:grpSp>
      <p:sp>
        <p:nvSpPr>
          <p:cNvPr id="73" name="Oval 72">
            <a:extLst>
              <a:ext uri="{FF2B5EF4-FFF2-40B4-BE49-F238E27FC236}">
                <a16:creationId xmlns:a16="http://schemas.microsoft.com/office/drawing/2014/main" id="{2C2BC255-4E19-3BF1-0726-CB28C9563991}"/>
              </a:ext>
            </a:extLst>
          </p:cNvPr>
          <p:cNvSpPr/>
          <p:nvPr/>
        </p:nvSpPr>
        <p:spPr>
          <a:xfrm>
            <a:off x="647884" y="1064754"/>
            <a:ext cx="496946" cy="501915"/>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err="1">
              <a:ln>
                <a:noFill/>
              </a:ln>
              <a:solidFill>
                <a:srgbClr val="FFFFFF"/>
              </a:solidFill>
              <a:effectLst/>
              <a:uLnTx/>
              <a:uFillTx/>
              <a:latin typeface="Graphik Regular"/>
              <a:ea typeface="+mn-ea"/>
              <a:cs typeface="+mn-cs"/>
            </a:endParaRPr>
          </a:p>
        </p:txBody>
      </p:sp>
      <p:cxnSp>
        <p:nvCxnSpPr>
          <p:cNvPr id="77" name="Straight Connector 76">
            <a:extLst>
              <a:ext uri="{FF2B5EF4-FFF2-40B4-BE49-F238E27FC236}">
                <a16:creationId xmlns:a16="http://schemas.microsoft.com/office/drawing/2014/main" id="{8D167E52-9B65-2711-6519-6EB391E150BA}"/>
              </a:ext>
            </a:extLst>
          </p:cNvPr>
          <p:cNvCxnSpPr/>
          <p:nvPr/>
        </p:nvCxnSpPr>
        <p:spPr>
          <a:xfrm>
            <a:off x="556467" y="2933514"/>
            <a:ext cx="10822826" cy="0"/>
          </a:xfrm>
          <a:prstGeom prst="line">
            <a:avLst/>
          </a:prstGeom>
          <a:ln w="19050">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5" name="Rectangle 4">
            <a:extLst>
              <a:ext uri="{FF2B5EF4-FFF2-40B4-BE49-F238E27FC236}">
                <a16:creationId xmlns:a16="http://schemas.microsoft.com/office/drawing/2014/main" id="{357BC635-97DE-F304-5F9E-D5F499EAADF6}"/>
              </a:ext>
            </a:extLst>
          </p:cNvPr>
          <p:cNvSpPr/>
          <p:nvPr/>
        </p:nvSpPr>
        <p:spPr>
          <a:xfrm>
            <a:off x="3236960" y="1613153"/>
            <a:ext cx="2843149" cy="618631"/>
          </a:xfrm>
          <a:prstGeom prst="rect">
            <a:avLst/>
          </a:prstGeom>
        </p:spPr>
        <p:txBody>
          <a:bodyPr wrap="square">
            <a:spAutoFit/>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Graphik"/>
                <a:ea typeface="+mn-ea"/>
                <a:cs typeface="Segoe UI Light" panose="020B0502040204020203" pitchFamily="34" charset="0"/>
              </a:rPr>
              <a:t>NPS : There </a:t>
            </a:r>
            <a:br>
              <a:rPr kumimoji="0" lang="en-AU" sz="1200" b="0" i="0" u="none" strike="noStrike" kern="1200" cap="none" spc="0" normalizeH="0" baseline="0" noProof="0" dirty="0">
                <a:ln>
                  <a:noFill/>
                </a:ln>
                <a:solidFill>
                  <a:srgbClr val="000000"/>
                </a:solidFill>
                <a:effectLst/>
                <a:uLnTx/>
                <a:uFillTx/>
                <a:latin typeface="Graphik"/>
                <a:ea typeface="+mn-ea"/>
                <a:cs typeface="Segoe UI Light" panose="020B0502040204020203" pitchFamily="34" charset="0"/>
              </a:rPr>
            </a:br>
            <a:r>
              <a:rPr kumimoji="0" lang="en-AU" sz="1200" b="0" i="0" u="none" strike="noStrike" kern="1200" cap="none" spc="0" normalizeH="0" baseline="0" noProof="0" dirty="0">
                <a:ln>
                  <a:noFill/>
                </a:ln>
                <a:solidFill>
                  <a:srgbClr val="000000"/>
                </a:solidFill>
                <a:effectLst/>
                <a:uLnTx/>
                <a:uFillTx/>
                <a:latin typeface="Graphik"/>
                <a:ea typeface="+mn-ea"/>
                <a:cs typeface="Segoe UI Light" panose="020B0502040204020203" pitchFamily="34" charset="0"/>
              </a:rPr>
              <a:t>is a 20% gap on average with competition.</a:t>
            </a:r>
          </a:p>
        </p:txBody>
      </p:sp>
      <p:sp>
        <p:nvSpPr>
          <p:cNvPr id="6" name="TextBox 5">
            <a:extLst>
              <a:ext uri="{FF2B5EF4-FFF2-40B4-BE49-F238E27FC236}">
                <a16:creationId xmlns:a16="http://schemas.microsoft.com/office/drawing/2014/main" id="{6AA13FDC-2B70-3CCF-8816-7E6369E4FDC9}"/>
              </a:ext>
            </a:extLst>
          </p:cNvPr>
          <p:cNvSpPr txBox="1"/>
          <p:nvPr/>
        </p:nvSpPr>
        <p:spPr>
          <a:xfrm>
            <a:off x="4575370" y="1008689"/>
            <a:ext cx="699230" cy="523220"/>
          </a:xfrm>
          <a:prstGeom prst="rect">
            <a:avLst/>
          </a:prstGeom>
          <a:noFill/>
        </p:spPr>
        <p:txBody>
          <a:bodyPr wrap="none" lIns="91440" tIns="91440" rIns="91440" bIns="9144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Graphik"/>
                <a:ea typeface="+mn-ea"/>
                <a:cs typeface="Segoe UI Light" panose="020B0502040204020203" pitchFamily="34" charset="0"/>
              </a:rPr>
              <a:t>20%</a:t>
            </a:r>
          </a:p>
        </p:txBody>
      </p:sp>
      <p:sp>
        <p:nvSpPr>
          <p:cNvPr id="10" name="TextBox 9">
            <a:extLst>
              <a:ext uri="{FF2B5EF4-FFF2-40B4-BE49-F238E27FC236}">
                <a16:creationId xmlns:a16="http://schemas.microsoft.com/office/drawing/2014/main" id="{24D7999D-D246-C353-276F-A80BA139BA93}"/>
              </a:ext>
            </a:extLst>
          </p:cNvPr>
          <p:cNvSpPr txBox="1"/>
          <p:nvPr/>
        </p:nvSpPr>
        <p:spPr>
          <a:xfrm>
            <a:off x="653796" y="1008689"/>
            <a:ext cx="2462754" cy="523220"/>
          </a:xfrm>
          <a:prstGeom prst="rect">
            <a:avLst/>
          </a:prstGeom>
          <a:noFill/>
        </p:spPr>
        <p:txBody>
          <a:bodyPr wrap="square" lIns="91440" tIns="91440" rIns="91440" bIns="9144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Graphik"/>
                <a:ea typeface="+mn-ea"/>
                <a:cs typeface="Segoe UI Light" panose="020B0502040204020203" pitchFamily="34" charset="0"/>
              </a:rPr>
              <a:t>$ Loss</a:t>
            </a:r>
          </a:p>
        </p:txBody>
      </p:sp>
      <p:sp>
        <p:nvSpPr>
          <p:cNvPr id="11" name="Rectangle 10">
            <a:extLst>
              <a:ext uri="{FF2B5EF4-FFF2-40B4-BE49-F238E27FC236}">
                <a16:creationId xmlns:a16="http://schemas.microsoft.com/office/drawing/2014/main" id="{E8D1FE83-23A6-FDA9-FD07-C264D215AD68}"/>
              </a:ext>
            </a:extLst>
          </p:cNvPr>
          <p:cNvSpPr/>
          <p:nvPr/>
        </p:nvSpPr>
        <p:spPr>
          <a:xfrm>
            <a:off x="639714" y="1613153"/>
            <a:ext cx="2490918" cy="618631"/>
          </a:xfrm>
          <a:prstGeom prst="rect">
            <a:avLst/>
          </a:prstGeom>
        </p:spPr>
        <p:txBody>
          <a:bodyPr wrap="square">
            <a:spAutoFit/>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Graphik"/>
                <a:ea typeface="+mn-ea"/>
                <a:cs typeface="Segoe UI Light" panose="020B0502040204020203" pitchFamily="34" charset="0"/>
              </a:rPr>
              <a:t>Losses</a:t>
            </a:r>
            <a:r>
              <a:rPr kumimoji="0" lang="en-AU" sz="1200" b="0" i="0" u="none" strike="noStrike" kern="1200" cap="none" spc="0" normalizeH="0" baseline="30000" noProof="0" dirty="0">
                <a:ln>
                  <a:noFill/>
                </a:ln>
                <a:solidFill>
                  <a:srgbClr val="000000"/>
                </a:solidFill>
                <a:effectLst/>
                <a:uLnTx/>
                <a:uFillTx/>
                <a:latin typeface="Graphik"/>
                <a:ea typeface="+mn-ea"/>
                <a:cs typeface="Segoe UI Light" panose="020B0502040204020203" pitchFamily="34" charset="0"/>
              </a:rPr>
              <a:t>1</a:t>
            </a:r>
            <a:r>
              <a:rPr kumimoji="0" lang="en-AU" sz="1200" b="0" i="0" u="none" strike="noStrike" kern="1200" cap="none" spc="0" normalizeH="0" baseline="0" noProof="0" dirty="0">
                <a:ln>
                  <a:noFill/>
                </a:ln>
                <a:solidFill>
                  <a:srgbClr val="000000"/>
                </a:solidFill>
                <a:effectLst/>
                <a:uLnTx/>
                <a:uFillTx/>
                <a:latin typeface="Graphik"/>
                <a:ea typeface="+mn-ea"/>
                <a:cs typeface="Segoe UI Light" panose="020B0502040204020203" pitchFamily="34" charset="0"/>
              </a:rPr>
              <a:t> per year, in Core Recordkeeping Business due to fee compression</a:t>
            </a:r>
          </a:p>
        </p:txBody>
      </p:sp>
      <p:sp>
        <p:nvSpPr>
          <p:cNvPr id="13" name="Rectangle 12">
            <a:extLst>
              <a:ext uri="{FF2B5EF4-FFF2-40B4-BE49-F238E27FC236}">
                <a16:creationId xmlns:a16="http://schemas.microsoft.com/office/drawing/2014/main" id="{DB6547F1-8DE3-BAB4-F117-677F8E4A735B}"/>
              </a:ext>
            </a:extLst>
          </p:cNvPr>
          <p:cNvSpPr/>
          <p:nvPr/>
        </p:nvSpPr>
        <p:spPr>
          <a:xfrm>
            <a:off x="6119765" y="1613153"/>
            <a:ext cx="2706736" cy="969496"/>
          </a:xfrm>
          <a:prstGeom prst="rect">
            <a:avLst/>
          </a:prstGeom>
        </p:spPr>
        <p:txBody>
          <a:bodyPr wrap="square">
            <a:spAutoFit/>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Graphik"/>
                <a:ea typeface="+mn-ea"/>
                <a:cs typeface="Segoe UI Light" panose="020B0502040204020203" pitchFamily="34" charset="0"/>
              </a:rPr>
              <a:t>Y-o-Y decline in Gross Profit Margin over last 3 years While competitors’ profitability increased in the range of 9% – 37%</a:t>
            </a:r>
          </a:p>
        </p:txBody>
      </p:sp>
      <p:sp>
        <p:nvSpPr>
          <p:cNvPr id="15" name="TextBox 14">
            <a:extLst>
              <a:ext uri="{FF2B5EF4-FFF2-40B4-BE49-F238E27FC236}">
                <a16:creationId xmlns:a16="http://schemas.microsoft.com/office/drawing/2014/main" id="{DEEEFDCC-0D71-8638-EE89-6FC8CF47BF2A}"/>
              </a:ext>
            </a:extLst>
          </p:cNvPr>
          <p:cNvSpPr txBox="1"/>
          <p:nvPr/>
        </p:nvSpPr>
        <p:spPr>
          <a:xfrm>
            <a:off x="10090703" y="1008689"/>
            <a:ext cx="979755" cy="523220"/>
          </a:xfrm>
          <a:prstGeom prst="rect">
            <a:avLst/>
          </a:prstGeom>
          <a:noFill/>
        </p:spPr>
        <p:txBody>
          <a:bodyPr wrap="none" lIns="91440" tIns="91440" rIns="91440" bIns="9144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Graphik"/>
                <a:ea typeface="+mn-ea"/>
                <a:cs typeface="Segoe UI Light" panose="020B0502040204020203" pitchFamily="34" charset="0"/>
              </a:rPr>
              <a:t>50%</a:t>
            </a:r>
            <a:endParaRPr kumimoji="0" lang="en-US" sz="2800" b="0" i="0" u="none" strike="noStrike" kern="1200" cap="none" spc="0" normalizeH="0" baseline="30000" noProof="0" dirty="0">
              <a:ln>
                <a:noFill/>
              </a:ln>
              <a:solidFill>
                <a:srgbClr val="000000"/>
              </a:solidFill>
              <a:effectLst/>
              <a:uLnTx/>
              <a:uFillTx/>
              <a:latin typeface="Graphik"/>
              <a:ea typeface="+mn-ea"/>
              <a:cs typeface="Segoe UI Light" panose="020B0502040204020203" pitchFamily="34" charset="0"/>
            </a:endParaRPr>
          </a:p>
        </p:txBody>
      </p:sp>
      <p:sp>
        <p:nvSpPr>
          <p:cNvPr id="17" name="Rectangle 16">
            <a:extLst>
              <a:ext uri="{FF2B5EF4-FFF2-40B4-BE49-F238E27FC236}">
                <a16:creationId xmlns:a16="http://schemas.microsoft.com/office/drawing/2014/main" id="{BFD0DEF0-20F2-0C15-11A2-3277028CC3BB}"/>
              </a:ext>
            </a:extLst>
          </p:cNvPr>
          <p:cNvSpPr/>
          <p:nvPr/>
        </p:nvSpPr>
        <p:spPr>
          <a:xfrm>
            <a:off x="8983675" y="1613153"/>
            <a:ext cx="2490917" cy="443198"/>
          </a:xfrm>
          <a:prstGeom prst="rect">
            <a:avLst/>
          </a:prstGeom>
        </p:spPr>
        <p:txBody>
          <a:bodyPr wrap="square">
            <a:spAutoFit/>
          </a:bodyPr>
          <a:lstStyle/>
          <a:p>
            <a:pPr marL="0" marR="0" lvl="0" indent="0" algn="ctr" defTabSz="914400" rtl="0" eaLnBrk="1" fontAlgn="auto" latinLnBrk="0" hangingPunct="1">
              <a:lnSpc>
                <a:spcPct val="95000"/>
              </a:lnSpc>
              <a:spcBef>
                <a:spcPts val="0"/>
              </a:spcBef>
              <a:spcAft>
                <a:spcPts val="0"/>
              </a:spcAft>
              <a:buClrTx/>
              <a:buSzTx/>
              <a:buFontTx/>
              <a:buNone/>
              <a:tabLst/>
              <a:defRPr/>
            </a:pPr>
            <a:r>
              <a:rPr kumimoji="0" lang="en-AU" sz="1200" b="0" i="0" u="none" strike="noStrike" kern="1200" cap="none" spc="0" normalizeH="0" baseline="0" noProof="0" dirty="0">
                <a:ln>
                  <a:noFill/>
                </a:ln>
                <a:solidFill>
                  <a:srgbClr val="000000"/>
                </a:solidFill>
                <a:effectLst/>
                <a:uLnTx/>
                <a:uFillTx/>
                <a:latin typeface="Graphik"/>
                <a:ea typeface="+mn-ea"/>
                <a:cs typeface="Segoe UI Light" panose="020B0502040204020203" pitchFamily="34" charset="0"/>
              </a:rPr>
              <a:t>Annual Revenue comes from Retirement Services</a:t>
            </a:r>
          </a:p>
        </p:txBody>
      </p:sp>
      <p:grpSp>
        <p:nvGrpSpPr>
          <p:cNvPr id="21" name="Group 20">
            <a:extLst>
              <a:ext uri="{FF2B5EF4-FFF2-40B4-BE49-F238E27FC236}">
                <a16:creationId xmlns:a16="http://schemas.microsoft.com/office/drawing/2014/main" id="{C45F5236-12B8-619D-6489-4398E3AAD018}"/>
              </a:ext>
            </a:extLst>
          </p:cNvPr>
          <p:cNvGrpSpPr/>
          <p:nvPr/>
        </p:nvGrpSpPr>
        <p:grpSpPr>
          <a:xfrm>
            <a:off x="7092802" y="1008689"/>
            <a:ext cx="1364350" cy="523220"/>
            <a:chOff x="6570727" y="4397175"/>
            <a:chExt cx="1364350" cy="523220"/>
          </a:xfrm>
        </p:grpSpPr>
        <p:sp>
          <p:nvSpPr>
            <p:cNvPr id="22" name="TextBox 21">
              <a:extLst>
                <a:ext uri="{FF2B5EF4-FFF2-40B4-BE49-F238E27FC236}">
                  <a16:creationId xmlns:a16="http://schemas.microsoft.com/office/drawing/2014/main" id="{4135A772-B5C6-4298-011B-6F3808A4F7F8}"/>
                </a:ext>
              </a:extLst>
            </p:cNvPr>
            <p:cNvSpPr txBox="1"/>
            <p:nvPr/>
          </p:nvSpPr>
          <p:spPr>
            <a:xfrm>
              <a:off x="6570727" y="4397175"/>
              <a:ext cx="1154483" cy="523220"/>
            </a:xfrm>
            <a:prstGeom prst="rect">
              <a:avLst/>
            </a:prstGeom>
            <a:noFill/>
          </p:spPr>
          <p:txBody>
            <a:bodyPr wrap="none" lIns="91440" tIns="91440" rIns="91440" bIns="9144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0000"/>
                  </a:solidFill>
                  <a:effectLst/>
                  <a:uLnTx/>
                  <a:uFillTx/>
                  <a:latin typeface="Graphik"/>
                  <a:ea typeface="+mn-ea"/>
                  <a:cs typeface="Segoe UI Light" panose="020B0502040204020203" pitchFamily="34" charset="0"/>
                </a:rPr>
                <a:t>11.5%</a:t>
              </a:r>
              <a:endParaRPr kumimoji="0" lang="en-US" sz="2800" b="0" i="0" u="none" strike="noStrike" kern="0" cap="none" spc="0" normalizeH="0" baseline="30000" noProof="0" dirty="0">
                <a:ln>
                  <a:noFill/>
                </a:ln>
                <a:solidFill>
                  <a:srgbClr val="000000"/>
                </a:solidFill>
                <a:effectLst/>
                <a:uLnTx/>
                <a:uFillTx/>
                <a:latin typeface="Graphik"/>
                <a:ea typeface="+mn-ea"/>
                <a:cs typeface="Segoe UI Light" panose="020B0502040204020203" pitchFamily="34" charset="0"/>
              </a:endParaRPr>
            </a:p>
          </p:txBody>
        </p:sp>
        <p:sp>
          <p:nvSpPr>
            <p:cNvPr id="23" name="Isosceles Triangle 14">
              <a:extLst>
                <a:ext uri="{FF2B5EF4-FFF2-40B4-BE49-F238E27FC236}">
                  <a16:creationId xmlns:a16="http://schemas.microsoft.com/office/drawing/2014/main" id="{6FEB4351-6E5A-74C6-F760-F968FA409096}"/>
                </a:ext>
              </a:extLst>
            </p:cNvPr>
            <p:cNvSpPr/>
            <p:nvPr/>
          </p:nvSpPr>
          <p:spPr>
            <a:xfrm rot="10800000">
              <a:off x="7666731" y="4643768"/>
              <a:ext cx="268346" cy="178897"/>
            </a:xfrm>
            <a:prstGeom prst="triangle">
              <a:avLst/>
            </a:prstGeom>
            <a:solidFill>
              <a:schemeClr val="tx1"/>
            </a:solidFill>
            <a:ln w="12700" cap="flat" cmpd="sng" algn="ctr">
              <a:noFill/>
              <a:prstDash val="solid"/>
              <a:miter lim="800000"/>
            </a:ln>
            <a:effectLst/>
          </p:spPr>
          <p:txBody>
            <a:bodyPr lIns="91440" tIns="91440" rIns="91440" bIns="9144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000000"/>
                </a:solidFill>
                <a:effectLst/>
                <a:uLnTx/>
                <a:uFillTx/>
                <a:latin typeface="Graphik"/>
                <a:ea typeface="+mn-ea"/>
                <a:cs typeface="+mn-cs"/>
              </a:endParaRPr>
            </a:p>
          </p:txBody>
        </p:sp>
      </p:grpSp>
      <p:grpSp>
        <p:nvGrpSpPr>
          <p:cNvPr id="24" name="Group 23">
            <a:extLst>
              <a:ext uri="{FF2B5EF4-FFF2-40B4-BE49-F238E27FC236}">
                <a16:creationId xmlns:a16="http://schemas.microsoft.com/office/drawing/2014/main" id="{021D446A-57F1-CE35-8067-106AC1463F14}"/>
              </a:ext>
            </a:extLst>
          </p:cNvPr>
          <p:cNvGrpSpPr/>
          <p:nvPr/>
        </p:nvGrpSpPr>
        <p:grpSpPr>
          <a:xfrm>
            <a:off x="4033151" y="1131430"/>
            <a:ext cx="385296" cy="386178"/>
            <a:chOff x="4112257" y="5124917"/>
            <a:chExt cx="534186" cy="535409"/>
          </a:xfrm>
          <a:solidFill>
            <a:schemeClr val="bg1"/>
          </a:solidFill>
        </p:grpSpPr>
        <p:sp>
          <p:nvSpPr>
            <p:cNvPr id="25" name="Freeform 120">
              <a:extLst>
                <a:ext uri="{FF2B5EF4-FFF2-40B4-BE49-F238E27FC236}">
                  <a16:creationId xmlns:a16="http://schemas.microsoft.com/office/drawing/2014/main" id="{7E6C37E0-B5C5-D7EC-14C9-E27ED4FA2FA2}"/>
                </a:ext>
              </a:extLst>
            </p:cNvPr>
            <p:cNvSpPr>
              <a:spLocks noEditPoints="1"/>
            </p:cNvSpPr>
            <p:nvPr/>
          </p:nvSpPr>
          <p:spPr bwMode="auto">
            <a:xfrm>
              <a:off x="4112257" y="5124917"/>
              <a:ext cx="534186" cy="535409"/>
            </a:xfrm>
            <a:custGeom>
              <a:avLst/>
              <a:gdLst>
                <a:gd name="T0" fmla="*/ 144 w 288"/>
                <a:gd name="T1" fmla="*/ 288 h 288"/>
                <a:gd name="T2" fmla="*/ 116 w 288"/>
                <a:gd name="T3" fmla="*/ 285 h 288"/>
                <a:gd name="T4" fmla="*/ 111 w 288"/>
                <a:gd name="T5" fmla="*/ 278 h 288"/>
                <a:gd name="T6" fmla="*/ 118 w 288"/>
                <a:gd name="T7" fmla="*/ 274 h 288"/>
                <a:gd name="T8" fmla="*/ 144 w 288"/>
                <a:gd name="T9" fmla="*/ 276 h 288"/>
                <a:gd name="T10" fmla="*/ 202 w 288"/>
                <a:gd name="T11" fmla="*/ 263 h 288"/>
                <a:gd name="T12" fmla="*/ 210 w 288"/>
                <a:gd name="T13" fmla="*/ 266 h 288"/>
                <a:gd name="T14" fmla="*/ 207 w 288"/>
                <a:gd name="T15" fmla="*/ 274 h 288"/>
                <a:gd name="T16" fmla="*/ 144 w 288"/>
                <a:gd name="T17" fmla="*/ 288 h 288"/>
                <a:gd name="T18" fmla="*/ 85 w 288"/>
                <a:gd name="T19" fmla="*/ 275 h 288"/>
                <a:gd name="T20" fmla="*/ 82 w 288"/>
                <a:gd name="T21" fmla="*/ 274 h 288"/>
                <a:gd name="T22" fmla="*/ 16 w 288"/>
                <a:gd name="T23" fmla="*/ 210 h 288"/>
                <a:gd name="T24" fmla="*/ 19 w 288"/>
                <a:gd name="T25" fmla="*/ 202 h 288"/>
                <a:gd name="T26" fmla="*/ 27 w 288"/>
                <a:gd name="T27" fmla="*/ 204 h 288"/>
                <a:gd name="T28" fmla="*/ 87 w 288"/>
                <a:gd name="T29" fmla="*/ 263 h 288"/>
                <a:gd name="T30" fmla="*/ 90 w 288"/>
                <a:gd name="T31" fmla="*/ 271 h 288"/>
                <a:gd name="T32" fmla="*/ 85 w 288"/>
                <a:gd name="T33" fmla="*/ 275 h 288"/>
                <a:gd name="T34" fmla="*/ 233 w 288"/>
                <a:gd name="T35" fmla="*/ 256 h 288"/>
                <a:gd name="T36" fmla="*/ 228 w 288"/>
                <a:gd name="T37" fmla="*/ 254 h 288"/>
                <a:gd name="T38" fmla="*/ 229 w 288"/>
                <a:gd name="T39" fmla="*/ 246 h 288"/>
                <a:gd name="T40" fmla="*/ 273 w 288"/>
                <a:gd name="T41" fmla="*/ 173 h 288"/>
                <a:gd name="T42" fmla="*/ 280 w 288"/>
                <a:gd name="T43" fmla="*/ 169 h 288"/>
                <a:gd name="T44" fmla="*/ 285 w 288"/>
                <a:gd name="T45" fmla="*/ 176 h 288"/>
                <a:gd name="T46" fmla="*/ 237 w 288"/>
                <a:gd name="T47" fmla="*/ 255 h 288"/>
                <a:gd name="T48" fmla="*/ 233 w 288"/>
                <a:gd name="T49" fmla="*/ 256 h 288"/>
                <a:gd name="T50" fmla="*/ 10 w 288"/>
                <a:gd name="T51" fmla="*/ 181 h 288"/>
                <a:gd name="T52" fmla="*/ 4 w 288"/>
                <a:gd name="T53" fmla="*/ 177 h 288"/>
                <a:gd name="T54" fmla="*/ 0 w 288"/>
                <a:gd name="T55" fmla="*/ 144 h 288"/>
                <a:gd name="T56" fmla="*/ 13 w 288"/>
                <a:gd name="T57" fmla="*/ 85 h 288"/>
                <a:gd name="T58" fmla="*/ 21 w 288"/>
                <a:gd name="T59" fmla="*/ 82 h 288"/>
                <a:gd name="T60" fmla="*/ 24 w 288"/>
                <a:gd name="T61" fmla="*/ 90 h 288"/>
                <a:gd name="T62" fmla="*/ 12 w 288"/>
                <a:gd name="T63" fmla="*/ 144 h 288"/>
                <a:gd name="T64" fmla="*/ 16 w 288"/>
                <a:gd name="T65" fmla="*/ 174 h 288"/>
                <a:gd name="T66" fmla="*/ 11 w 288"/>
                <a:gd name="T67" fmla="*/ 181 h 288"/>
                <a:gd name="T68" fmla="*/ 10 w 288"/>
                <a:gd name="T69" fmla="*/ 181 h 288"/>
                <a:gd name="T70" fmla="*/ 282 w 288"/>
                <a:gd name="T71" fmla="*/ 147 h 288"/>
                <a:gd name="T72" fmla="*/ 276 w 288"/>
                <a:gd name="T73" fmla="*/ 141 h 288"/>
                <a:gd name="T74" fmla="*/ 248 w 288"/>
                <a:gd name="T75" fmla="*/ 62 h 288"/>
                <a:gd name="T76" fmla="*/ 249 w 288"/>
                <a:gd name="T77" fmla="*/ 53 h 288"/>
                <a:gd name="T78" fmla="*/ 257 w 288"/>
                <a:gd name="T79" fmla="*/ 54 h 288"/>
                <a:gd name="T80" fmla="*/ 288 w 288"/>
                <a:gd name="T81" fmla="*/ 141 h 288"/>
                <a:gd name="T82" fmla="*/ 283 w 288"/>
                <a:gd name="T83" fmla="*/ 147 h 288"/>
                <a:gd name="T84" fmla="*/ 282 w 288"/>
                <a:gd name="T85" fmla="*/ 147 h 288"/>
                <a:gd name="T86" fmla="*/ 36 w 288"/>
                <a:gd name="T87" fmla="*/ 65 h 288"/>
                <a:gd name="T88" fmla="*/ 33 w 288"/>
                <a:gd name="T89" fmla="*/ 63 h 288"/>
                <a:gd name="T90" fmla="*/ 32 w 288"/>
                <a:gd name="T91" fmla="*/ 55 h 288"/>
                <a:gd name="T92" fmla="*/ 109 w 288"/>
                <a:gd name="T93" fmla="*/ 5 h 288"/>
                <a:gd name="T94" fmla="*/ 116 w 288"/>
                <a:gd name="T95" fmla="*/ 9 h 288"/>
                <a:gd name="T96" fmla="*/ 112 w 288"/>
                <a:gd name="T97" fmla="*/ 16 h 288"/>
                <a:gd name="T98" fmla="*/ 41 w 288"/>
                <a:gd name="T99" fmla="*/ 62 h 288"/>
                <a:gd name="T100" fmla="*/ 36 w 288"/>
                <a:gd name="T101" fmla="*/ 65 h 288"/>
                <a:gd name="T102" fmla="*/ 228 w 288"/>
                <a:gd name="T103" fmla="*/ 41 h 288"/>
                <a:gd name="T104" fmla="*/ 225 w 288"/>
                <a:gd name="T105" fmla="*/ 39 h 288"/>
                <a:gd name="T106" fmla="*/ 144 w 288"/>
                <a:gd name="T107" fmla="*/ 12 h 288"/>
                <a:gd name="T108" fmla="*/ 144 w 288"/>
                <a:gd name="T109" fmla="*/ 12 h 288"/>
                <a:gd name="T110" fmla="*/ 138 w 288"/>
                <a:gd name="T111" fmla="*/ 6 h 288"/>
                <a:gd name="T112" fmla="*/ 144 w 288"/>
                <a:gd name="T113" fmla="*/ 0 h 288"/>
                <a:gd name="T114" fmla="*/ 144 w 288"/>
                <a:gd name="T115" fmla="*/ 0 h 288"/>
                <a:gd name="T116" fmla="*/ 232 w 288"/>
                <a:gd name="T117" fmla="*/ 30 h 288"/>
                <a:gd name="T118" fmla="*/ 233 w 288"/>
                <a:gd name="T119" fmla="*/ 38 h 288"/>
                <a:gd name="T120" fmla="*/ 228 w 288"/>
                <a:gd name="T121" fmla="*/ 41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8" h="288">
                  <a:moveTo>
                    <a:pt x="144" y="288"/>
                  </a:moveTo>
                  <a:cubicBezTo>
                    <a:pt x="135" y="288"/>
                    <a:pt x="125" y="287"/>
                    <a:pt x="116" y="285"/>
                  </a:cubicBezTo>
                  <a:cubicBezTo>
                    <a:pt x="112" y="285"/>
                    <a:pt x="110" y="282"/>
                    <a:pt x="111" y="278"/>
                  </a:cubicBezTo>
                  <a:cubicBezTo>
                    <a:pt x="112" y="275"/>
                    <a:pt x="115" y="273"/>
                    <a:pt x="118" y="274"/>
                  </a:cubicBezTo>
                  <a:cubicBezTo>
                    <a:pt x="127" y="275"/>
                    <a:pt x="136" y="276"/>
                    <a:pt x="144" y="276"/>
                  </a:cubicBezTo>
                  <a:cubicBezTo>
                    <a:pt x="165" y="276"/>
                    <a:pt x="184" y="272"/>
                    <a:pt x="202" y="263"/>
                  </a:cubicBezTo>
                  <a:cubicBezTo>
                    <a:pt x="205" y="262"/>
                    <a:pt x="209" y="263"/>
                    <a:pt x="210" y="266"/>
                  </a:cubicBezTo>
                  <a:cubicBezTo>
                    <a:pt x="211" y="269"/>
                    <a:pt x="210" y="272"/>
                    <a:pt x="207" y="274"/>
                  </a:cubicBezTo>
                  <a:cubicBezTo>
                    <a:pt x="188" y="283"/>
                    <a:pt x="166" y="288"/>
                    <a:pt x="144" y="288"/>
                  </a:cubicBezTo>
                  <a:close/>
                  <a:moveTo>
                    <a:pt x="85" y="275"/>
                  </a:moveTo>
                  <a:cubicBezTo>
                    <a:pt x="84" y="275"/>
                    <a:pt x="83" y="275"/>
                    <a:pt x="82" y="274"/>
                  </a:cubicBezTo>
                  <a:cubicBezTo>
                    <a:pt x="54" y="261"/>
                    <a:pt x="30" y="238"/>
                    <a:pt x="16" y="210"/>
                  </a:cubicBezTo>
                  <a:cubicBezTo>
                    <a:pt x="15" y="207"/>
                    <a:pt x="16" y="203"/>
                    <a:pt x="19" y="202"/>
                  </a:cubicBezTo>
                  <a:cubicBezTo>
                    <a:pt x="22" y="200"/>
                    <a:pt x="25" y="201"/>
                    <a:pt x="27" y="204"/>
                  </a:cubicBezTo>
                  <a:cubicBezTo>
                    <a:pt x="40" y="230"/>
                    <a:pt x="61" y="251"/>
                    <a:pt x="87" y="263"/>
                  </a:cubicBezTo>
                  <a:cubicBezTo>
                    <a:pt x="90" y="265"/>
                    <a:pt x="92" y="268"/>
                    <a:pt x="90" y="271"/>
                  </a:cubicBezTo>
                  <a:cubicBezTo>
                    <a:pt x="89" y="273"/>
                    <a:pt x="87" y="275"/>
                    <a:pt x="85" y="275"/>
                  </a:cubicBezTo>
                  <a:close/>
                  <a:moveTo>
                    <a:pt x="233" y="256"/>
                  </a:moveTo>
                  <a:cubicBezTo>
                    <a:pt x="231" y="256"/>
                    <a:pt x="229" y="255"/>
                    <a:pt x="228" y="254"/>
                  </a:cubicBezTo>
                  <a:cubicBezTo>
                    <a:pt x="226" y="252"/>
                    <a:pt x="226" y="248"/>
                    <a:pt x="229" y="246"/>
                  </a:cubicBezTo>
                  <a:cubicBezTo>
                    <a:pt x="251" y="227"/>
                    <a:pt x="267" y="201"/>
                    <a:pt x="273" y="173"/>
                  </a:cubicBezTo>
                  <a:cubicBezTo>
                    <a:pt x="274" y="170"/>
                    <a:pt x="277" y="168"/>
                    <a:pt x="280" y="169"/>
                  </a:cubicBezTo>
                  <a:cubicBezTo>
                    <a:pt x="284" y="170"/>
                    <a:pt x="286" y="173"/>
                    <a:pt x="285" y="176"/>
                  </a:cubicBezTo>
                  <a:cubicBezTo>
                    <a:pt x="278" y="207"/>
                    <a:pt x="261" y="235"/>
                    <a:pt x="237" y="255"/>
                  </a:cubicBezTo>
                  <a:cubicBezTo>
                    <a:pt x="236" y="256"/>
                    <a:pt x="234" y="256"/>
                    <a:pt x="233" y="256"/>
                  </a:cubicBezTo>
                  <a:close/>
                  <a:moveTo>
                    <a:pt x="10" y="181"/>
                  </a:moveTo>
                  <a:cubicBezTo>
                    <a:pt x="7" y="181"/>
                    <a:pt x="5" y="179"/>
                    <a:pt x="4" y="177"/>
                  </a:cubicBezTo>
                  <a:cubicBezTo>
                    <a:pt x="2" y="166"/>
                    <a:pt x="0" y="155"/>
                    <a:pt x="0" y="144"/>
                  </a:cubicBezTo>
                  <a:cubicBezTo>
                    <a:pt x="0" y="124"/>
                    <a:pt x="5" y="104"/>
                    <a:pt x="13" y="85"/>
                  </a:cubicBezTo>
                  <a:cubicBezTo>
                    <a:pt x="15" y="82"/>
                    <a:pt x="18" y="80"/>
                    <a:pt x="21" y="82"/>
                  </a:cubicBezTo>
                  <a:cubicBezTo>
                    <a:pt x="24" y="83"/>
                    <a:pt x="26" y="87"/>
                    <a:pt x="24" y="90"/>
                  </a:cubicBezTo>
                  <a:cubicBezTo>
                    <a:pt x="16" y="107"/>
                    <a:pt x="12" y="125"/>
                    <a:pt x="12" y="144"/>
                  </a:cubicBezTo>
                  <a:cubicBezTo>
                    <a:pt x="12" y="154"/>
                    <a:pt x="14" y="164"/>
                    <a:pt x="16" y="174"/>
                  </a:cubicBezTo>
                  <a:cubicBezTo>
                    <a:pt x="17" y="177"/>
                    <a:pt x="15" y="180"/>
                    <a:pt x="11" y="181"/>
                  </a:cubicBezTo>
                  <a:cubicBezTo>
                    <a:pt x="11" y="181"/>
                    <a:pt x="10" y="181"/>
                    <a:pt x="10" y="181"/>
                  </a:cubicBezTo>
                  <a:close/>
                  <a:moveTo>
                    <a:pt x="282" y="147"/>
                  </a:moveTo>
                  <a:cubicBezTo>
                    <a:pt x="279" y="147"/>
                    <a:pt x="276" y="145"/>
                    <a:pt x="276" y="141"/>
                  </a:cubicBezTo>
                  <a:cubicBezTo>
                    <a:pt x="276" y="112"/>
                    <a:pt x="266" y="85"/>
                    <a:pt x="248" y="62"/>
                  </a:cubicBezTo>
                  <a:cubicBezTo>
                    <a:pt x="246" y="59"/>
                    <a:pt x="246" y="56"/>
                    <a:pt x="249" y="53"/>
                  </a:cubicBezTo>
                  <a:cubicBezTo>
                    <a:pt x="251" y="51"/>
                    <a:pt x="255" y="52"/>
                    <a:pt x="257" y="54"/>
                  </a:cubicBezTo>
                  <a:cubicBezTo>
                    <a:pt x="277" y="79"/>
                    <a:pt x="288" y="109"/>
                    <a:pt x="288" y="141"/>
                  </a:cubicBezTo>
                  <a:cubicBezTo>
                    <a:pt x="288" y="144"/>
                    <a:pt x="286" y="147"/>
                    <a:pt x="283" y="147"/>
                  </a:cubicBezTo>
                  <a:cubicBezTo>
                    <a:pt x="283" y="147"/>
                    <a:pt x="282" y="147"/>
                    <a:pt x="282" y="147"/>
                  </a:cubicBezTo>
                  <a:close/>
                  <a:moveTo>
                    <a:pt x="36" y="65"/>
                  </a:moveTo>
                  <a:cubicBezTo>
                    <a:pt x="35" y="65"/>
                    <a:pt x="34" y="64"/>
                    <a:pt x="33" y="63"/>
                  </a:cubicBezTo>
                  <a:cubicBezTo>
                    <a:pt x="30" y="61"/>
                    <a:pt x="29" y="57"/>
                    <a:pt x="32" y="55"/>
                  </a:cubicBezTo>
                  <a:cubicBezTo>
                    <a:pt x="51" y="30"/>
                    <a:pt x="79" y="12"/>
                    <a:pt x="109" y="5"/>
                  </a:cubicBezTo>
                  <a:cubicBezTo>
                    <a:pt x="112" y="4"/>
                    <a:pt x="115" y="6"/>
                    <a:pt x="116" y="9"/>
                  </a:cubicBezTo>
                  <a:cubicBezTo>
                    <a:pt x="117" y="12"/>
                    <a:pt x="115" y="15"/>
                    <a:pt x="112" y="16"/>
                  </a:cubicBezTo>
                  <a:cubicBezTo>
                    <a:pt x="84" y="23"/>
                    <a:pt x="59" y="40"/>
                    <a:pt x="41" y="62"/>
                  </a:cubicBezTo>
                  <a:cubicBezTo>
                    <a:pt x="40" y="64"/>
                    <a:pt x="38" y="65"/>
                    <a:pt x="36" y="65"/>
                  </a:cubicBezTo>
                  <a:close/>
                  <a:moveTo>
                    <a:pt x="228" y="41"/>
                  </a:moveTo>
                  <a:cubicBezTo>
                    <a:pt x="227" y="41"/>
                    <a:pt x="226" y="40"/>
                    <a:pt x="225" y="39"/>
                  </a:cubicBezTo>
                  <a:cubicBezTo>
                    <a:pt x="201" y="22"/>
                    <a:pt x="174" y="12"/>
                    <a:pt x="144" y="12"/>
                  </a:cubicBezTo>
                  <a:cubicBezTo>
                    <a:pt x="144" y="12"/>
                    <a:pt x="144" y="12"/>
                    <a:pt x="144" y="12"/>
                  </a:cubicBezTo>
                  <a:cubicBezTo>
                    <a:pt x="141" y="12"/>
                    <a:pt x="138" y="10"/>
                    <a:pt x="138" y="6"/>
                  </a:cubicBezTo>
                  <a:cubicBezTo>
                    <a:pt x="138" y="3"/>
                    <a:pt x="141" y="0"/>
                    <a:pt x="144" y="0"/>
                  </a:cubicBezTo>
                  <a:cubicBezTo>
                    <a:pt x="144" y="0"/>
                    <a:pt x="144" y="0"/>
                    <a:pt x="144" y="0"/>
                  </a:cubicBezTo>
                  <a:cubicBezTo>
                    <a:pt x="176" y="0"/>
                    <a:pt x="207" y="10"/>
                    <a:pt x="232" y="30"/>
                  </a:cubicBezTo>
                  <a:cubicBezTo>
                    <a:pt x="235" y="32"/>
                    <a:pt x="235" y="36"/>
                    <a:pt x="233" y="38"/>
                  </a:cubicBezTo>
                  <a:cubicBezTo>
                    <a:pt x="232" y="40"/>
                    <a:pt x="230" y="41"/>
                    <a:pt x="228"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Graphik"/>
                <a:ea typeface="+mn-ea"/>
                <a:cs typeface="Arial" panose="020B0604020202020204" pitchFamily="34" charset="0"/>
              </a:endParaRPr>
            </a:p>
          </p:txBody>
        </p:sp>
        <p:sp>
          <p:nvSpPr>
            <p:cNvPr id="26" name="Freeform 121">
              <a:extLst>
                <a:ext uri="{FF2B5EF4-FFF2-40B4-BE49-F238E27FC236}">
                  <a16:creationId xmlns:a16="http://schemas.microsoft.com/office/drawing/2014/main" id="{59C0AF2F-A354-EE90-9C01-4624ABF48CC3}"/>
                </a:ext>
              </a:extLst>
            </p:cNvPr>
            <p:cNvSpPr>
              <a:spLocks noEditPoints="1"/>
            </p:cNvSpPr>
            <p:nvPr/>
          </p:nvSpPr>
          <p:spPr bwMode="auto">
            <a:xfrm>
              <a:off x="4245498" y="5236155"/>
              <a:ext cx="311710" cy="289708"/>
            </a:xfrm>
            <a:custGeom>
              <a:avLst/>
              <a:gdLst>
                <a:gd name="T0" fmla="*/ 12 w 168"/>
                <a:gd name="T1" fmla="*/ 156 h 156"/>
                <a:gd name="T2" fmla="*/ 8 w 168"/>
                <a:gd name="T3" fmla="*/ 155 h 156"/>
                <a:gd name="T4" fmla="*/ 6 w 168"/>
                <a:gd name="T5" fmla="*/ 148 h 156"/>
                <a:gd name="T6" fmla="*/ 22 w 168"/>
                <a:gd name="T7" fmla="*/ 117 h 156"/>
                <a:gd name="T8" fmla="*/ 0 w 168"/>
                <a:gd name="T9" fmla="*/ 70 h 156"/>
                <a:gd name="T10" fmla="*/ 84 w 168"/>
                <a:gd name="T11" fmla="*/ 0 h 156"/>
                <a:gd name="T12" fmla="*/ 168 w 168"/>
                <a:gd name="T13" fmla="*/ 70 h 156"/>
                <a:gd name="T14" fmla="*/ 84 w 168"/>
                <a:gd name="T15" fmla="*/ 140 h 156"/>
                <a:gd name="T16" fmla="*/ 57 w 168"/>
                <a:gd name="T17" fmla="*/ 136 h 156"/>
                <a:gd name="T18" fmla="*/ 14 w 168"/>
                <a:gd name="T19" fmla="*/ 156 h 156"/>
                <a:gd name="T20" fmla="*/ 12 w 168"/>
                <a:gd name="T21" fmla="*/ 156 h 156"/>
                <a:gd name="T22" fmla="*/ 84 w 168"/>
                <a:gd name="T23" fmla="*/ 12 h 156"/>
                <a:gd name="T24" fmla="*/ 12 w 168"/>
                <a:gd name="T25" fmla="*/ 70 h 156"/>
                <a:gd name="T26" fmla="*/ 33 w 168"/>
                <a:gd name="T27" fmla="*/ 111 h 156"/>
                <a:gd name="T28" fmla="*/ 35 w 168"/>
                <a:gd name="T29" fmla="*/ 118 h 156"/>
                <a:gd name="T30" fmla="*/ 25 w 168"/>
                <a:gd name="T31" fmla="*/ 138 h 156"/>
                <a:gd name="T32" fmla="*/ 54 w 168"/>
                <a:gd name="T33" fmla="*/ 124 h 156"/>
                <a:gd name="T34" fmla="*/ 58 w 168"/>
                <a:gd name="T35" fmla="*/ 124 h 156"/>
                <a:gd name="T36" fmla="*/ 84 w 168"/>
                <a:gd name="T37" fmla="*/ 128 h 156"/>
                <a:gd name="T38" fmla="*/ 156 w 168"/>
                <a:gd name="T39" fmla="*/ 70 h 156"/>
                <a:gd name="T40" fmla="*/ 84 w 168"/>
                <a:gd name="T41" fmla="*/ 1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8" h="156">
                  <a:moveTo>
                    <a:pt x="12" y="156"/>
                  </a:moveTo>
                  <a:cubicBezTo>
                    <a:pt x="10" y="156"/>
                    <a:pt x="9" y="156"/>
                    <a:pt x="8" y="155"/>
                  </a:cubicBezTo>
                  <a:cubicBezTo>
                    <a:pt x="6" y="153"/>
                    <a:pt x="5" y="150"/>
                    <a:pt x="6" y="148"/>
                  </a:cubicBezTo>
                  <a:cubicBezTo>
                    <a:pt x="22" y="117"/>
                    <a:pt x="22" y="117"/>
                    <a:pt x="22" y="117"/>
                  </a:cubicBezTo>
                  <a:cubicBezTo>
                    <a:pt x="8" y="104"/>
                    <a:pt x="0" y="88"/>
                    <a:pt x="0" y="70"/>
                  </a:cubicBezTo>
                  <a:cubicBezTo>
                    <a:pt x="0" y="31"/>
                    <a:pt x="38" y="0"/>
                    <a:pt x="84" y="0"/>
                  </a:cubicBezTo>
                  <a:cubicBezTo>
                    <a:pt x="130" y="0"/>
                    <a:pt x="168" y="31"/>
                    <a:pt x="168" y="70"/>
                  </a:cubicBezTo>
                  <a:cubicBezTo>
                    <a:pt x="168" y="108"/>
                    <a:pt x="130" y="140"/>
                    <a:pt x="84" y="140"/>
                  </a:cubicBezTo>
                  <a:cubicBezTo>
                    <a:pt x="75" y="140"/>
                    <a:pt x="66" y="138"/>
                    <a:pt x="57" y="136"/>
                  </a:cubicBezTo>
                  <a:cubicBezTo>
                    <a:pt x="14" y="156"/>
                    <a:pt x="14" y="156"/>
                    <a:pt x="14" y="156"/>
                  </a:cubicBezTo>
                  <a:cubicBezTo>
                    <a:pt x="14" y="156"/>
                    <a:pt x="13" y="156"/>
                    <a:pt x="12" y="156"/>
                  </a:cubicBezTo>
                  <a:close/>
                  <a:moveTo>
                    <a:pt x="84" y="12"/>
                  </a:moveTo>
                  <a:cubicBezTo>
                    <a:pt x="44" y="12"/>
                    <a:pt x="12" y="38"/>
                    <a:pt x="12" y="70"/>
                  </a:cubicBezTo>
                  <a:cubicBezTo>
                    <a:pt x="12" y="85"/>
                    <a:pt x="19" y="100"/>
                    <a:pt x="33" y="111"/>
                  </a:cubicBezTo>
                  <a:cubicBezTo>
                    <a:pt x="35" y="112"/>
                    <a:pt x="36" y="115"/>
                    <a:pt x="35" y="118"/>
                  </a:cubicBezTo>
                  <a:cubicBezTo>
                    <a:pt x="25" y="138"/>
                    <a:pt x="25" y="138"/>
                    <a:pt x="25" y="138"/>
                  </a:cubicBezTo>
                  <a:cubicBezTo>
                    <a:pt x="54" y="124"/>
                    <a:pt x="54" y="124"/>
                    <a:pt x="54" y="124"/>
                  </a:cubicBezTo>
                  <a:cubicBezTo>
                    <a:pt x="55" y="123"/>
                    <a:pt x="57" y="123"/>
                    <a:pt x="58" y="124"/>
                  </a:cubicBezTo>
                  <a:cubicBezTo>
                    <a:pt x="67" y="126"/>
                    <a:pt x="75" y="128"/>
                    <a:pt x="84" y="128"/>
                  </a:cubicBezTo>
                  <a:cubicBezTo>
                    <a:pt x="124" y="128"/>
                    <a:pt x="156" y="102"/>
                    <a:pt x="156" y="70"/>
                  </a:cubicBezTo>
                  <a:cubicBezTo>
                    <a:pt x="156" y="38"/>
                    <a:pt x="124" y="12"/>
                    <a:pt x="84"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Graphik"/>
                <a:ea typeface="+mn-ea"/>
                <a:cs typeface="Arial" panose="020B0604020202020204" pitchFamily="34" charset="0"/>
              </a:endParaRPr>
            </a:p>
          </p:txBody>
        </p:sp>
        <p:sp>
          <p:nvSpPr>
            <p:cNvPr id="27" name="Freeform 122">
              <a:extLst>
                <a:ext uri="{FF2B5EF4-FFF2-40B4-BE49-F238E27FC236}">
                  <a16:creationId xmlns:a16="http://schemas.microsoft.com/office/drawing/2014/main" id="{670B80C5-188B-AC93-834D-682B9EF054D5}"/>
                </a:ext>
              </a:extLst>
            </p:cNvPr>
            <p:cNvSpPr>
              <a:spLocks/>
            </p:cNvSpPr>
            <p:nvPr/>
          </p:nvSpPr>
          <p:spPr bwMode="auto">
            <a:xfrm>
              <a:off x="4334733" y="5303387"/>
              <a:ext cx="133241" cy="22003"/>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10"/>
                    <a:pt x="0" y="6"/>
                  </a:cubicBezTo>
                  <a:cubicBezTo>
                    <a:pt x="0" y="3"/>
                    <a:pt x="3" y="0"/>
                    <a:pt x="6" y="0"/>
                  </a:cubicBezTo>
                  <a:cubicBezTo>
                    <a:pt x="66" y="0"/>
                    <a:pt x="66" y="0"/>
                    <a:pt x="66" y="0"/>
                  </a:cubicBezTo>
                  <a:cubicBezTo>
                    <a:pt x="69" y="0"/>
                    <a:pt x="72" y="3"/>
                    <a:pt x="72" y="6"/>
                  </a:cubicBezTo>
                  <a:cubicBezTo>
                    <a:pt x="72" y="10"/>
                    <a:pt x="69"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Graphik"/>
                <a:ea typeface="+mn-ea"/>
                <a:cs typeface="Arial" panose="020B0604020202020204" pitchFamily="34" charset="0"/>
              </a:endParaRPr>
            </a:p>
          </p:txBody>
        </p:sp>
        <p:sp>
          <p:nvSpPr>
            <p:cNvPr id="28" name="Freeform 123">
              <a:extLst>
                <a:ext uri="{FF2B5EF4-FFF2-40B4-BE49-F238E27FC236}">
                  <a16:creationId xmlns:a16="http://schemas.microsoft.com/office/drawing/2014/main" id="{B3C0BFC7-960D-0076-2656-E8E52F63F533}"/>
                </a:ext>
              </a:extLst>
            </p:cNvPr>
            <p:cNvSpPr>
              <a:spLocks/>
            </p:cNvSpPr>
            <p:nvPr/>
          </p:nvSpPr>
          <p:spPr bwMode="auto">
            <a:xfrm>
              <a:off x="4334733" y="5348615"/>
              <a:ext cx="133241" cy="22003"/>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10"/>
                    <a:pt x="0" y="6"/>
                  </a:cubicBezTo>
                  <a:cubicBezTo>
                    <a:pt x="0" y="3"/>
                    <a:pt x="3" y="0"/>
                    <a:pt x="6" y="0"/>
                  </a:cubicBezTo>
                  <a:cubicBezTo>
                    <a:pt x="66" y="0"/>
                    <a:pt x="66" y="0"/>
                    <a:pt x="66" y="0"/>
                  </a:cubicBezTo>
                  <a:cubicBezTo>
                    <a:pt x="69" y="0"/>
                    <a:pt x="72" y="3"/>
                    <a:pt x="72" y="6"/>
                  </a:cubicBezTo>
                  <a:cubicBezTo>
                    <a:pt x="72" y="10"/>
                    <a:pt x="69"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Graphik"/>
                <a:ea typeface="+mn-ea"/>
                <a:cs typeface="Arial" panose="020B0604020202020204" pitchFamily="34" charset="0"/>
              </a:endParaRPr>
            </a:p>
          </p:txBody>
        </p:sp>
        <p:sp>
          <p:nvSpPr>
            <p:cNvPr id="32" name="Freeform 124">
              <a:extLst>
                <a:ext uri="{FF2B5EF4-FFF2-40B4-BE49-F238E27FC236}">
                  <a16:creationId xmlns:a16="http://schemas.microsoft.com/office/drawing/2014/main" id="{47B8694C-C55B-B9C6-A33B-B3A7C8CF679B}"/>
                </a:ext>
              </a:extLst>
            </p:cNvPr>
            <p:cNvSpPr>
              <a:spLocks/>
            </p:cNvSpPr>
            <p:nvPr/>
          </p:nvSpPr>
          <p:spPr bwMode="auto">
            <a:xfrm>
              <a:off x="4334733" y="5392622"/>
              <a:ext cx="133241" cy="22003"/>
            </a:xfrm>
            <a:custGeom>
              <a:avLst/>
              <a:gdLst>
                <a:gd name="T0" fmla="*/ 66 w 72"/>
                <a:gd name="T1" fmla="*/ 12 h 12"/>
                <a:gd name="T2" fmla="*/ 6 w 72"/>
                <a:gd name="T3" fmla="*/ 12 h 12"/>
                <a:gd name="T4" fmla="*/ 0 w 72"/>
                <a:gd name="T5" fmla="*/ 6 h 12"/>
                <a:gd name="T6" fmla="*/ 6 w 72"/>
                <a:gd name="T7" fmla="*/ 0 h 12"/>
                <a:gd name="T8" fmla="*/ 66 w 72"/>
                <a:gd name="T9" fmla="*/ 0 h 12"/>
                <a:gd name="T10" fmla="*/ 72 w 72"/>
                <a:gd name="T11" fmla="*/ 6 h 12"/>
                <a:gd name="T12" fmla="*/ 66 w 72"/>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72" h="12">
                  <a:moveTo>
                    <a:pt x="66" y="12"/>
                  </a:moveTo>
                  <a:cubicBezTo>
                    <a:pt x="6" y="12"/>
                    <a:pt x="6" y="12"/>
                    <a:pt x="6" y="12"/>
                  </a:cubicBezTo>
                  <a:cubicBezTo>
                    <a:pt x="3" y="12"/>
                    <a:pt x="0" y="10"/>
                    <a:pt x="0" y="6"/>
                  </a:cubicBezTo>
                  <a:cubicBezTo>
                    <a:pt x="0" y="3"/>
                    <a:pt x="3" y="0"/>
                    <a:pt x="6" y="0"/>
                  </a:cubicBezTo>
                  <a:cubicBezTo>
                    <a:pt x="66" y="0"/>
                    <a:pt x="66" y="0"/>
                    <a:pt x="66" y="0"/>
                  </a:cubicBezTo>
                  <a:cubicBezTo>
                    <a:pt x="69" y="0"/>
                    <a:pt x="72" y="3"/>
                    <a:pt x="72" y="6"/>
                  </a:cubicBezTo>
                  <a:cubicBezTo>
                    <a:pt x="72" y="10"/>
                    <a:pt x="69" y="12"/>
                    <a:pt x="6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a:ln>
                  <a:noFill/>
                </a:ln>
                <a:solidFill>
                  <a:srgbClr val="000000"/>
                </a:solidFill>
                <a:effectLst/>
                <a:uLnTx/>
                <a:uFillTx/>
                <a:latin typeface="Graphik"/>
                <a:ea typeface="+mn-ea"/>
                <a:cs typeface="Arial" panose="020B0604020202020204" pitchFamily="34" charset="0"/>
              </a:endParaRPr>
            </a:p>
          </p:txBody>
        </p:sp>
      </p:grpSp>
      <p:grpSp>
        <p:nvGrpSpPr>
          <p:cNvPr id="34" name="Group 33">
            <a:extLst>
              <a:ext uri="{FF2B5EF4-FFF2-40B4-BE49-F238E27FC236}">
                <a16:creationId xmlns:a16="http://schemas.microsoft.com/office/drawing/2014/main" id="{986B544F-60FD-911F-927F-59A9F56D3517}"/>
              </a:ext>
            </a:extLst>
          </p:cNvPr>
          <p:cNvGrpSpPr/>
          <p:nvPr/>
        </p:nvGrpSpPr>
        <p:grpSpPr>
          <a:xfrm>
            <a:off x="6516837" y="1144343"/>
            <a:ext cx="347026" cy="327485"/>
            <a:chOff x="7372432" y="5124910"/>
            <a:chExt cx="481125" cy="454016"/>
          </a:xfrm>
          <a:solidFill>
            <a:schemeClr val="bg1"/>
          </a:solidFill>
        </p:grpSpPr>
        <p:sp>
          <p:nvSpPr>
            <p:cNvPr id="38" name="Freeform 41">
              <a:extLst>
                <a:ext uri="{FF2B5EF4-FFF2-40B4-BE49-F238E27FC236}">
                  <a16:creationId xmlns:a16="http://schemas.microsoft.com/office/drawing/2014/main" id="{5F6BBF22-A3E7-6E20-25C1-2ABE87D3D44A}"/>
                </a:ext>
              </a:extLst>
            </p:cNvPr>
            <p:cNvSpPr>
              <a:spLocks/>
            </p:cNvSpPr>
            <p:nvPr/>
          </p:nvSpPr>
          <p:spPr bwMode="auto">
            <a:xfrm>
              <a:off x="7372432" y="5559726"/>
              <a:ext cx="481125" cy="19200"/>
            </a:xfrm>
            <a:custGeom>
              <a:avLst/>
              <a:gdLst>
                <a:gd name="T0" fmla="*/ 282 w 288"/>
                <a:gd name="T1" fmla="*/ 12 h 12"/>
                <a:gd name="T2" fmla="*/ 6 w 288"/>
                <a:gd name="T3" fmla="*/ 12 h 12"/>
                <a:gd name="T4" fmla="*/ 0 w 288"/>
                <a:gd name="T5" fmla="*/ 6 h 12"/>
                <a:gd name="T6" fmla="*/ 6 w 288"/>
                <a:gd name="T7" fmla="*/ 0 h 12"/>
                <a:gd name="T8" fmla="*/ 282 w 288"/>
                <a:gd name="T9" fmla="*/ 0 h 12"/>
                <a:gd name="T10" fmla="*/ 288 w 288"/>
                <a:gd name="T11" fmla="*/ 6 h 12"/>
                <a:gd name="T12" fmla="*/ 282 w 288"/>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88" h="12">
                  <a:moveTo>
                    <a:pt x="282" y="12"/>
                  </a:moveTo>
                  <a:cubicBezTo>
                    <a:pt x="6" y="12"/>
                    <a:pt x="6" y="12"/>
                    <a:pt x="6" y="12"/>
                  </a:cubicBezTo>
                  <a:cubicBezTo>
                    <a:pt x="3" y="12"/>
                    <a:pt x="0" y="9"/>
                    <a:pt x="0" y="6"/>
                  </a:cubicBezTo>
                  <a:cubicBezTo>
                    <a:pt x="0" y="2"/>
                    <a:pt x="3" y="0"/>
                    <a:pt x="6" y="0"/>
                  </a:cubicBezTo>
                  <a:cubicBezTo>
                    <a:pt x="282" y="0"/>
                    <a:pt x="282" y="0"/>
                    <a:pt x="282" y="0"/>
                  </a:cubicBezTo>
                  <a:cubicBezTo>
                    <a:pt x="286" y="0"/>
                    <a:pt x="288" y="2"/>
                    <a:pt x="288" y="6"/>
                  </a:cubicBezTo>
                  <a:cubicBezTo>
                    <a:pt x="288" y="9"/>
                    <a:pt x="286" y="12"/>
                    <a:pt x="28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40" name="Freeform 42">
              <a:extLst>
                <a:ext uri="{FF2B5EF4-FFF2-40B4-BE49-F238E27FC236}">
                  <a16:creationId xmlns:a16="http://schemas.microsoft.com/office/drawing/2014/main" id="{1915AB46-107D-23D0-4CE5-6B8717A0BB30}"/>
                </a:ext>
              </a:extLst>
            </p:cNvPr>
            <p:cNvSpPr>
              <a:spLocks noEditPoints="1"/>
            </p:cNvSpPr>
            <p:nvPr/>
          </p:nvSpPr>
          <p:spPr bwMode="auto">
            <a:xfrm>
              <a:off x="7753040" y="5500998"/>
              <a:ext cx="80188" cy="77928"/>
            </a:xfrm>
            <a:custGeom>
              <a:avLst/>
              <a:gdLst>
                <a:gd name="T0" fmla="*/ 42 w 48"/>
                <a:gd name="T1" fmla="*/ 48 h 48"/>
                <a:gd name="T2" fmla="*/ 6 w 48"/>
                <a:gd name="T3" fmla="*/ 48 h 48"/>
                <a:gd name="T4" fmla="*/ 0 w 48"/>
                <a:gd name="T5" fmla="*/ 42 h 48"/>
                <a:gd name="T6" fmla="*/ 0 w 48"/>
                <a:gd name="T7" fmla="*/ 6 h 48"/>
                <a:gd name="T8" fmla="*/ 6 w 48"/>
                <a:gd name="T9" fmla="*/ 0 h 48"/>
                <a:gd name="T10" fmla="*/ 42 w 48"/>
                <a:gd name="T11" fmla="*/ 0 h 48"/>
                <a:gd name="T12" fmla="*/ 48 w 48"/>
                <a:gd name="T13" fmla="*/ 6 h 48"/>
                <a:gd name="T14" fmla="*/ 48 w 48"/>
                <a:gd name="T15" fmla="*/ 42 h 48"/>
                <a:gd name="T16" fmla="*/ 42 w 48"/>
                <a:gd name="T17" fmla="*/ 48 h 48"/>
                <a:gd name="T18" fmla="*/ 12 w 48"/>
                <a:gd name="T19" fmla="*/ 36 h 48"/>
                <a:gd name="T20" fmla="*/ 36 w 48"/>
                <a:gd name="T21" fmla="*/ 36 h 48"/>
                <a:gd name="T22" fmla="*/ 36 w 48"/>
                <a:gd name="T23" fmla="*/ 12 h 48"/>
                <a:gd name="T24" fmla="*/ 12 w 48"/>
                <a:gd name="T25" fmla="*/ 12 h 48"/>
                <a:gd name="T26" fmla="*/ 12 w 48"/>
                <a:gd name="T27" fmla="*/ 3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48">
                  <a:moveTo>
                    <a:pt x="42" y="48"/>
                  </a:moveTo>
                  <a:cubicBezTo>
                    <a:pt x="6" y="48"/>
                    <a:pt x="6" y="48"/>
                    <a:pt x="6" y="48"/>
                  </a:cubicBezTo>
                  <a:cubicBezTo>
                    <a:pt x="3" y="48"/>
                    <a:pt x="0" y="45"/>
                    <a:pt x="0" y="42"/>
                  </a:cubicBezTo>
                  <a:cubicBezTo>
                    <a:pt x="0" y="6"/>
                    <a:pt x="0" y="6"/>
                    <a:pt x="0" y="6"/>
                  </a:cubicBezTo>
                  <a:cubicBezTo>
                    <a:pt x="0" y="2"/>
                    <a:pt x="3" y="0"/>
                    <a:pt x="6" y="0"/>
                  </a:cubicBezTo>
                  <a:cubicBezTo>
                    <a:pt x="42" y="0"/>
                    <a:pt x="42" y="0"/>
                    <a:pt x="42" y="0"/>
                  </a:cubicBezTo>
                  <a:cubicBezTo>
                    <a:pt x="46" y="0"/>
                    <a:pt x="48" y="2"/>
                    <a:pt x="48" y="6"/>
                  </a:cubicBezTo>
                  <a:cubicBezTo>
                    <a:pt x="48" y="42"/>
                    <a:pt x="48" y="42"/>
                    <a:pt x="48" y="42"/>
                  </a:cubicBezTo>
                  <a:cubicBezTo>
                    <a:pt x="48" y="45"/>
                    <a:pt x="46" y="48"/>
                    <a:pt x="42" y="48"/>
                  </a:cubicBezTo>
                  <a:close/>
                  <a:moveTo>
                    <a:pt x="12" y="36"/>
                  </a:moveTo>
                  <a:cubicBezTo>
                    <a:pt x="36" y="36"/>
                    <a:pt x="36" y="36"/>
                    <a:pt x="36" y="36"/>
                  </a:cubicBezTo>
                  <a:cubicBezTo>
                    <a:pt x="36" y="12"/>
                    <a:pt x="36" y="12"/>
                    <a:pt x="36" y="12"/>
                  </a:cubicBezTo>
                  <a:cubicBezTo>
                    <a:pt x="12" y="12"/>
                    <a:pt x="12" y="12"/>
                    <a:pt x="12" y="12"/>
                  </a:cubicBezTo>
                  <a:lnTo>
                    <a:pt x="12"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41" name="Freeform 43">
              <a:extLst>
                <a:ext uri="{FF2B5EF4-FFF2-40B4-BE49-F238E27FC236}">
                  <a16:creationId xmlns:a16="http://schemas.microsoft.com/office/drawing/2014/main" id="{503F7095-7111-9413-07B7-E5FF09AF68A5}"/>
                </a:ext>
              </a:extLst>
            </p:cNvPr>
            <p:cNvSpPr>
              <a:spLocks noEditPoints="1"/>
            </p:cNvSpPr>
            <p:nvPr/>
          </p:nvSpPr>
          <p:spPr bwMode="auto">
            <a:xfrm>
              <a:off x="7633324" y="5421940"/>
              <a:ext cx="80188" cy="156986"/>
            </a:xfrm>
            <a:custGeom>
              <a:avLst/>
              <a:gdLst>
                <a:gd name="T0" fmla="*/ 42 w 48"/>
                <a:gd name="T1" fmla="*/ 96 h 96"/>
                <a:gd name="T2" fmla="*/ 6 w 48"/>
                <a:gd name="T3" fmla="*/ 96 h 96"/>
                <a:gd name="T4" fmla="*/ 0 w 48"/>
                <a:gd name="T5" fmla="*/ 90 h 96"/>
                <a:gd name="T6" fmla="*/ 0 w 48"/>
                <a:gd name="T7" fmla="*/ 6 h 96"/>
                <a:gd name="T8" fmla="*/ 6 w 48"/>
                <a:gd name="T9" fmla="*/ 0 h 96"/>
                <a:gd name="T10" fmla="*/ 42 w 48"/>
                <a:gd name="T11" fmla="*/ 0 h 96"/>
                <a:gd name="T12" fmla="*/ 48 w 48"/>
                <a:gd name="T13" fmla="*/ 6 h 96"/>
                <a:gd name="T14" fmla="*/ 48 w 48"/>
                <a:gd name="T15" fmla="*/ 90 h 96"/>
                <a:gd name="T16" fmla="*/ 42 w 48"/>
                <a:gd name="T17" fmla="*/ 96 h 96"/>
                <a:gd name="T18" fmla="*/ 12 w 48"/>
                <a:gd name="T19" fmla="*/ 84 h 96"/>
                <a:gd name="T20" fmla="*/ 36 w 48"/>
                <a:gd name="T21" fmla="*/ 84 h 96"/>
                <a:gd name="T22" fmla="*/ 36 w 48"/>
                <a:gd name="T23" fmla="*/ 12 h 96"/>
                <a:gd name="T24" fmla="*/ 12 w 48"/>
                <a:gd name="T25" fmla="*/ 12 h 96"/>
                <a:gd name="T26" fmla="*/ 12 w 48"/>
                <a:gd name="T27" fmla="*/ 84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96">
                  <a:moveTo>
                    <a:pt x="42" y="96"/>
                  </a:moveTo>
                  <a:cubicBezTo>
                    <a:pt x="6" y="96"/>
                    <a:pt x="6" y="96"/>
                    <a:pt x="6" y="96"/>
                  </a:cubicBezTo>
                  <a:cubicBezTo>
                    <a:pt x="3" y="96"/>
                    <a:pt x="0" y="93"/>
                    <a:pt x="0" y="90"/>
                  </a:cubicBezTo>
                  <a:cubicBezTo>
                    <a:pt x="0" y="6"/>
                    <a:pt x="0" y="6"/>
                    <a:pt x="0" y="6"/>
                  </a:cubicBezTo>
                  <a:cubicBezTo>
                    <a:pt x="0" y="2"/>
                    <a:pt x="3" y="0"/>
                    <a:pt x="6" y="0"/>
                  </a:cubicBezTo>
                  <a:cubicBezTo>
                    <a:pt x="42" y="0"/>
                    <a:pt x="42" y="0"/>
                    <a:pt x="42" y="0"/>
                  </a:cubicBezTo>
                  <a:cubicBezTo>
                    <a:pt x="46" y="0"/>
                    <a:pt x="48" y="2"/>
                    <a:pt x="48" y="6"/>
                  </a:cubicBezTo>
                  <a:cubicBezTo>
                    <a:pt x="48" y="90"/>
                    <a:pt x="48" y="90"/>
                    <a:pt x="48" y="90"/>
                  </a:cubicBezTo>
                  <a:cubicBezTo>
                    <a:pt x="48" y="93"/>
                    <a:pt x="46" y="96"/>
                    <a:pt x="42" y="96"/>
                  </a:cubicBezTo>
                  <a:close/>
                  <a:moveTo>
                    <a:pt x="12" y="84"/>
                  </a:moveTo>
                  <a:cubicBezTo>
                    <a:pt x="36" y="84"/>
                    <a:pt x="36" y="84"/>
                    <a:pt x="36" y="84"/>
                  </a:cubicBezTo>
                  <a:cubicBezTo>
                    <a:pt x="36" y="12"/>
                    <a:pt x="36" y="12"/>
                    <a:pt x="36" y="12"/>
                  </a:cubicBezTo>
                  <a:cubicBezTo>
                    <a:pt x="12" y="12"/>
                    <a:pt x="12" y="12"/>
                    <a:pt x="12" y="12"/>
                  </a:cubicBezTo>
                  <a:lnTo>
                    <a:pt x="12" y="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42" name="Freeform 44">
              <a:extLst>
                <a:ext uri="{FF2B5EF4-FFF2-40B4-BE49-F238E27FC236}">
                  <a16:creationId xmlns:a16="http://schemas.microsoft.com/office/drawing/2014/main" id="{9480A016-317A-4E2B-3FD8-2212352D74D5}"/>
                </a:ext>
              </a:extLst>
            </p:cNvPr>
            <p:cNvSpPr>
              <a:spLocks noEditPoints="1"/>
            </p:cNvSpPr>
            <p:nvPr/>
          </p:nvSpPr>
          <p:spPr bwMode="auto">
            <a:xfrm>
              <a:off x="7512478" y="5344012"/>
              <a:ext cx="80188" cy="234914"/>
            </a:xfrm>
            <a:custGeom>
              <a:avLst/>
              <a:gdLst>
                <a:gd name="T0" fmla="*/ 42 w 48"/>
                <a:gd name="T1" fmla="*/ 144 h 144"/>
                <a:gd name="T2" fmla="*/ 6 w 48"/>
                <a:gd name="T3" fmla="*/ 144 h 144"/>
                <a:gd name="T4" fmla="*/ 0 w 48"/>
                <a:gd name="T5" fmla="*/ 138 h 144"/>
                <a:gd name="T6" fmla="*/ 0 w 48"/>
                <a:gd name="T7" fmla="*/ 6 h 144"/>
                <a:gd name="T8" fmla="*/ 6 w 48"/>
                <a:gd name="T9" fmla="*/ 0 h 144"/>
                <a:gd name="T10" fmla="*/ 42 w 48"/>
                <a:gd name="T11" fmla="*/ 0 h 144"/>
                <a:gd name="T12" fmla="*/ 48 w 48"/>
                <a:gd name="T13" fmla="*/ 6 h 144"/>
                <a:gd name="T14" fmla="*/ 48 w 48"/>
                <a:gd name="T15" fmla="*/ 138 h 144"/>
                <a:gd name="T16" fmla="*/ 42 w 48"/>
                <a:gd name="T17" fmla="*/ 144 h 144"/>
                <a:gd name="T18" fmla="*/ 12 w 48"/>
                <a:gd name="T19" fmla="*/ 132 h 144"/>
                <a:gd name="T20" fmla="*/ 36 w 48"/>
                <a:gd name="T21" fmla="*/ 132 h 144"/>
                <a:gd name="T22" fmla="*/ 36 w 48"/>
                <a:gd name="T23" fmla="*/ 12 h 144"/>
                <a:gd name="T24" fmla="*/ 12 w 48"/>
                <a:gd name="T25" fmla="*/ 12 h 144"/>
                <a:gd name="T26" fmla="*/ 12 w 48"/>
                <a:gd name="T27" fmla="*/ 132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44">
                  <a:moveTo>
                    <a:pt x="42" y="144"/>
                  </a:moveTo>
                  <a:cubicBezTo>
                    <a:pt x="6" y="144"/>
                    <a:pt x="6" y="144"/>
                    <a:pt x="6" y="144"/>
                  </a:cubicBezTo>
                  <a:cubicBezTo>
                    <a:pt x="3" y="144"/>
                    <a:pt x="0" y="141"/>
                    <a:pt x="0" y="138"/>
                  </a:cubicBezTo>
                  <a:cubicBezTo>
                    <a:pt x="0" y="6"/>
                    <a:pt x="0" y="6"/>
                    <a:pt x="0" y="6"/>
                  </a:cubicBezTo>
                  <a:cubicBezTo>
                    <a:pt x="0" y="2"/>
                    <a:pt x="3" y="0"/>
                    <a:pt x="6" y="0"/>
                  </a:cubicBezTo>
                  <a:cubicBezTo>
                    <a:pt x="42" y="0"/>
                    <a:pt x="42" y="0"/>
                    <a:pt x="42" y="0"/>
                  </a:cubicBezTo>
                  <a:cubicBezTo>
                    <a:pt x="46" y="0"/>
                    <a:pt x="48" y="2"/>
                    <a:pt x="48" y="6"/>
                  </a:cubicBezTo>
                  <a:cubicBezTo>
                    <a:pt x="48" y="138"/>
                    <a:pt x="48" y="138"/>
                    <a:pt x="48" y="138"/>
                  </a:cubicBezTo>
                  <a:cubicBezTo>
                    <a:pt x="48" y="141"/>
                    <a:pt x="46" y="144"/>
                    <a:pt x="42" y="144"/>
                  </a:cubicBezTo>
                  <a:close/>
                  <a:moveTo>
                    <a:pt x="12" y="132"/>
                  </a:moveTo>
                  <a:cubicBezTo>
                    <a:pt x="36" y="132"/>
                    <a:pt x="36" y="132"/>
                    <a:pt x="36" y="132"/>
                  </a:cubicBezTo>
                  <a:cubicBezTo>
                    <a:pt x="36" y="12"/>
                    <a:pt x="36" y="12"/>
                    <a:pt x="36" y="12"/>
                  </a:cubicBezTo>
                  <a:cubicBezTo>
                    <a:pt x="12" y="12"/>
                    <a:pt x="12" y="12"/>
                    <a:pt x="12" y="12"/>
                  </a:cubicBezTo>
                  <a:lnTo>
                    <a:pt x="12"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43" name="Freeform 45">
              <a:extLst>
                <a:ext uri="{FF2B5EF4-FFF2-40B4-BE49-F238E27FC236}">
                  <a16:creationId xmlns:a16="http://schemas.microsoft.com/office/drawing/2014/main" id="{CDCD24BD-1BE0-D3E4-3544-C3298CDEBF25}"/>
                </a:ext>
              </a:extLst>
            </p:cNvPr>
            <p:cNvSpPr>
              <a:spLocks noEditPoints="1"/>
            </p:cNvSpPr>
            <p:nvPr/>
          </p:nvSpPr>
          <p:spPr bwMode="auto">
            <a:xfrm>
              <a:off x="7392761" y="5266084"/>
              <a:ext cx="80188" cy="312842"/>
            </a:xfrm>
            <a:custGeom>
              <a:avLst/>
              <a:gdLst>
                <a:gd name="T0" fmla="*/ 42 w 48"/>
                <a:gd name="T1" fmla="*/ 192 h 192"/>
                <a:gd name="T2" fmla="*/ 6 w 48"/>
                <a:gd name="T3" fmla="*/ 192 h 192"/>
                <a:gd name="T4" fmla="*/ 0 w 48"/>
                <a:gd name="T5" fmla="*/ 186 h 192"/>
                <a:gd name="T6" fmla="*/ 0 w 48"/>
                <a:gd name="T7" fmla="*/ 6 h 192"/>
                <a:gd name="T8" fmla="*/ 6 w 48"/>
                <a:gd name="T9" fmla="*/ 0 h 192"/>
                <a:gd name="T10" fmla="*/ 42 w 48"/>
                <a:gd name="T11" fmla="*/ 0 h 192"/>
                <a:gd name="T12" fmla="*/ 48 w 48"/>
                <a:gd name="T13" fmla="*/ 6 h 192"/>
                <a:gd name="T14" fmla="*/ 48 w 48"/>
                <a:gd name="T15" fmla="*/ 186 h 192"/>
                <a:gd name="T16" fmla="*/ 42 w 48"/>
                <a:gd name="T17" fmla="*/ 192 h 192"/>
                <a:gd name="T18" fmla="*/ 12 w 48"/>
                <a:gd name="T19" fmla="*/ 180 h 192"/>
                <a:gd name="T20" fmla="*/ 36 w 48"/>
                <a:gd name="T21" fmla="*/ 180 h 192"/>
                <a:gd name="T22" fmla="*/ 36 w 48"/>
                <a:gd name="T23" fmla="*/ 12 h 192"/>
                <a:gd name="T24" fmla="*/ 12 w 48"/>
                <a:gd name="T25" fmla="*/ 12 h 192"/>
                <a:gd name="T26" fmla="*/ 12 w 48"/>
                <a:gd name="T27" fmla="*/ 18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192">
                  <a:moveTo>
                    <a:pt x="42" y="192"/>
                  </a:moveTo>
                  <a:cubicBezTo>
                    <a:pt x="6" y="192"/>
                    <a:pt x="6" y="192"/>
                    <a:pt x="6" y="192"/>
                  </a:cubicBezTo>
                  <a:cubicBezTo>
                    <a:pt x="3" y="192"/>
                    <a:pt x="0" y="189"/>
                    <a:pt x="0" y="186"/>
                  </a:cubicBezTo>
                  <a:cubicBezTo>
                    <a:pt x="0" y="6"/>
                    <a:pt x="0" y="6"/>
                    <a:pt x="0" y="6"/>
                  </a:cubicBezTo>
                  <a:cubicBezTo>
                    <a:pt x="0" y="2"/>
                    <a:pt x="3" y="0"/>
                    <a:pt x="6" y="0"/>
                  </a:cubicBezTo>
                  <a:cubicBezTo>
                    <a:pt x="42" y="0"/>
                    <a:pt x="42" y="0"/>
                    <a:pt x="42" y="0"/>
                  </a:cubicBezTo>
                  <a:cubicBezTo>
                    <a:pt x="46" y="0"/>
                    <a:pt x="48" y="2"/>
                    <a:pt x="48" y="6"/>
                  </a:cubicBezTo>
                  <a:cubicBezTo>
                    <a:pt x="48" y="186"/>
                    <a:pt x="48" y="186"/>
                    <a:pt x="48" y="186"/>
                  </a:cubicBezTo>
                  <a:cubicBezTo>
                    <a:pt x="48" y="189"/>
                    <a:pt x="46" y="192"/>
                    <a:pt x="42" y="192"/>
                  </a:cubicBezTo>
                  <a:close/>
                  <a:moveTo>
                    <a:pt x="12" y="180"/>
                  </a:moveTo>
                  <a:cubicBezTo>
                    <a:pt x="36" y="180"/>
                    <a:pt x="36" y="180"/>
                    <a:pt x="36" y="180"/>
                  </a:cubicBezTo>
                  <a:cubicBezTo>
                    <a:pt x="36" y="12"/>
                    <a:pt x="36" y="12"/>
                    <a:pt x="36" y="12"/>
                  </a:cubicBezTo>
                  <a:cubicBezTo>
                    <a:pt x="12" y="12"/>
                    <a:pt x="12" y="12"/>
                    <a:pt x="12" y="12"/>
                  </a:cubicBezTo>
                  <a:lnTo>
                    <a:pt x="12" y="1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44" name="Freeform 46">
              <a:extLst>
                <a:ext uri="{FF2B5EF4-FFF2-40B4-BE49-F238E27FC236}">
                  <a16:creationId xmlns:a16="http://schemas.microsoft.com/office/drawing/2014/main" id="{00755697-5CA4-18B3-E011-82F08B5BCF47}"/>
                </a:ext>
              </a:extLst>
            </p:cNvPr>
            <p:cNvSpPr>
              <a:spLocks/>
            </p:cNvSpPr>
            <p:nvPr/>
          </p:nvSpPr>
          <p:spPr bwMode="auto">
            <a:xfrm>
              <a:off x="7420996" y="5124910"/>
              <a:ext cx="383996" cy="256372"/>
            </a:xfrm>
            <a:custGeom>
              <a:avLst/>
              <a:gdLst>
                <a:gd name="T0" fmla="*/ 223 w 230"/>
                <a:gd name="T1" fmla="*/ 157 h 157"/>
                <a:gd name="T2" fmla="*/ 220 w 230"/>
                <a:gd name="T3" fmla="*/ 156 h 157"/>
                <a:gd name="T4" fmla="*/ 4 w 230"/>
                <a:gd name="T5" fmla="*/ 12 h 157"/>
                <a:gd name="T6" fmla="*/ 2 w 230"/>
                <a:gd name="T7" fmla="*/ 4 h 157"/>
                <a:gd name="T8" fmla="*/ 11 w 230"/>
                <a:gd name="T9" fmla="*/ 2 h 157"/>
                <a:gd name="T10" fmla="*/ 227 w 230"/>
                <a:gd name="T11" fmla="*/ 146 h 157"/>
                <a:gd name="T12" fmla="*/ 228 w 230"/>
                <a:gd name="T13" fmla="*/ 155 h 157"/>
                <a:gd name="T14" fmla="*/ 223 w 230"/>
                <a:gd name="T15" fmla="*/ 157 h 1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0" h="157">
                  <a:moveTo>
                    <a:pt x="223" y="157"/>
                  </a:moveTo>
                  <a:cubicBezTo>
                    <a:pt x="222" y="157"/>
                    <a:pt x="221" y="157"/>
                    <a:pt x="220" y="156"/>
                  </a:cubicBezTo>
                  <a:cubicBezTo>
                    <a:pt x="4" y="12"/>
                    <a:pt x="4" y="12"/>
                    <a:pt x="4" y="12"/>
                  </a:cubicBezTo>
                  <a:cubicBezTo>
                    <a:pt x="1" y="10"/>
                    <a:pt x="0" y="7"/>
                    <a:pt x="2" y="4"/>
                  </a:cubicBezTo>
                  <a:cubicBezTo>
                    <a:pt x="4" y="1"/>
                    <a:pt x="8" y="0"/>
                    <a:pt x="11" y="2"/>
                  </a:cubicBezTo>
                  <a:cubicBezTo>
                    <a:pt x="227" y="146"/>
                    <a:pt x="227" y="146"/>
                    <a:pt x="227" y="146"/>
                  </a:cubicBezTo>
                  <a:cubicBezTo>
                    <a:pt x="229" y="148"/>
                    <a:pt x="230" y="152"/>
                    <a:pt x="228" y="155"/>
                  </a:cubicBezTo>
                  <a:cubicBezTo>
                    <a:pt x="227" y="156"/>
                    <a:pt x="225" y="157"/>
                    <a:pt x="223" y="1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45" name="Freeform 47">
              <a:extLst>
                <a:ext uri="{FF2B5EF4-FFF2-40B4-BE49-F238E27FC236}">
                  <a16:creationId xmlns:a16="http://schemas.microsoft.com/office/drawing/2014/main" id="{87B2162C-3B0A-FC2C-0C4A-C1E04428721C}"/>
                </a:ext>
              </a:extLst>
            </p:cNvPr>
            <p:cNvSpPr>
              <a:spLocks/>
            </p:cNvSpPr>
            <p:nvPr/>
          </p:nvSpPr>
          <p:spPr bwMode="auto">
            <a:xfrm>
              <a:off x="7703347" y="5284154"/>
              <a:ext cx="101646" cy="108422"/>
            </a:xfrm>
            <a:custGeom>
              <a:avLst/>
              <a:gdLst>
                <a:gd name="T0" fmla="*/ 6 w 61"/>
                <a:gd name="T1" fmla="*/ 67 h 67"/>
                <a:gd name="T2" fmla="*/ 0 w 61"/>
                <a:gd name="T3" fmla="*/ 61 h 67"/>
                <a:gd name="T4" fmla="*/ 5 w 61"/>
                <a:gd name="T5" fmla="*/ 55 h 67"/>
                <a:gd name="T6" fmla="*/ 48 w 61"/>
                <a:gd name="T7" fmla="*/ 49 h 67"/>
                <a:gd name="T8" fmla="*/ 42 w 61"/>
                <a:gd name="T9" fmla="*/ 7 h 67"/>
                <a:gd name="T10" fmla="*/ 47 w 61"/>
                <a:gd name="T11" fmla="*/ 1 h 67"/>
                <a:gd name="T12" fmla="*/ 54 w 61"/>
                <a:gd name="T13" fmla="*/ 6 h 67"/>
                <a:gd name="T14" fmla="*/ 60 w 61"/>
                <a:gd name="T15" fmla="*/ 54 h 67"/>
                <a:gd name="T16" fmla="*/ 55 w 61"/>
                <a:gd name="T17" fmla="*/ 60 h 67"/>
                <a:gd name="T18" fmla="*/ 7 w 61"/>
                <a:gd name="T19" fmla="*/ 67 h 67"/>
                <a:gd name="T20" fmla="*/ 6 w 61"/>
                <a:gd name="T21" fmla="*/ 6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67">
                  <a:moveTo>
                    <a:pt x="6" y="67"/>
                  </a:moveTo>
                  <a:cubicBezTo>
                    <a:pt x="3" y="67"/>
                    <a:pt x="1" y="64"/>
                    <a:pt x="0" y="61"/>
                  </a:cubicBezTo>
                  <a:cubicBezTo>
                    <a:pt x="0" y="58"/>
                    <a:pt x="2" y="55"/>
                    <a:pt x="5" y="55"/>
                  </a:cubicBezTo>
                  <a:cubicBezTo>
                    <a:pt x="48" y="49"/>
                    <a:pt x="48" y="49"/>
                    <a:pt x="48" y="49"/>
                  </a:cubicBezTo>
                  <a:cubicBezTo>
                    <a:pt x="42" y="7"/>
                    <a:pt x="42" y="7"/>
                    <a:pt x="42" y="7"/>
                  </a:cubicBezTo>
                  <a:cubicBezTo>
                    <a:pt x="42" y="4"/>
                    <a:pt x="44" y="1"/>
                    <a:pt x="47" y="1"/>
                  </a:cubicBezTo>
                  <a:cubicBezTo>
                    <a:pt x="51" y="0"/>
                    <a:pt x="54" y="3"/>
                    <a:pt x="54" y="6"/>
                  </a:cubicBezTo>
                  <a:cubicBezTo>
                    <a:pt x="60" y="54"/>
                    <a:pt x="60" y="54"/>
                    <a:pt x="60" y="54"/>
                  </a:cubicBezTo>
                  <a:cubicBezTo>
                    <a:pt x="61" y="57"/>
                    <a:pt x="58" y="60"/>
                    <a:pt x="55" y="60"/>
                  </a:cubicBezTo>
                  <a:cubicBezTo>
                    <a:pt x="7" y="67"/>
                    <a:pt x="7" y="67"/>
                    <a:pt x="7" y="67"/>
                  </a:cubicBezTo>
                  <a:cubicBezTo>
                    <a:pt x="7" y="67"/>
                    <a:pt x="6" y="67"/>
                    <a:pt x="6"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grpSp>
      <p:grpSp>
        <p:nvGrpSpPr>
          <p:cNvPr id="46" name="Group 45">
            <a:extLst>
              <a:ext uri="{FF2B5EF4-FFF2-40B4-BE49-F238E27FC236}">
                <a16:creationId xmlns:a16="http://schemas.microsoft.com/office/drawing/2014/main" id="{42B4B997-E4F6-43D1-E0A3-9D4776602DD5}"/>
              </a:ext>
            </a:extLst>
          </p:cNvPr>
          <p:cNvGrpSpPr/>
          <p:nvPr/>
        </p:nvGrpSpPr>
        <p:grpSpPr>
          <a:xfrm>
            <a:off x="9630760" y="1138843"/>
            <a:ext cx="347840" cy="338878"/>
            <a:chOff x="9887457" y="5124917"/>
            <a:chExt cx="482256" cy="469831"/>
          </a:xfrm>
          <a:solidFill>
            <a:schemeClr val="bg1"/>
          </a:solidFill>
        </p:grpSpPr>
        <p:sp>
          <p:nvSpPr>
            <p:cNvPr id="47" name="Freeform 122">
              <a:extLst>
                <a:ext uri="{FF2B5EF4-FFF2-40B4-BE49-F238E27FC236}">
                  <a16:creationId xmlns:a16="http://schemas.microsoft.com/office/drawing/2014/main" id="{AA3A42CD-C092-75CA-5297-9E8F0B908231}"/>
                </a:ext>
              </a:extLst>
            </p:cNvPr>
            <p:cNvSpPr>
              <a:spLocks noEditPoints="1"/>
            </p:cNvSpPr>
            <p:nvPr/>
          </p:nvSpPr>
          <p:spPr bwMode="auto">
            <a:xfrm>
              <a:off x="9887457" y="5183646"/>
              <a:ext cx="421268" cy="411102"/>
            </a:xfrm>
            <a:custGeom>
              <a:avLst/>
              <a:gdLst>
                <a:gd name="T0" fmla="*/ 126 w 252"/>
                <a:gd name="T1" fmla="*/ 252 h 252"/>
                <a:gd name="T2" fmla="*/ 0 w 252"/>
                <a:gd name="T3" fmla="*/ 126 h 252"/>
                <a:gd name="T4" fmla="*/ 126 w 252"/>
                <a:gd name="T5" fmla="*/ 0 h 252"/>
                <a:gd name="T6" fmla="*/ 132 w 252"/>
                <a:gd name="T7" fmla="*/ 6 h 252"/>
                <a:gd name="T8" fmla="*/ 132 w 252"/>
                <a:gd name="T9" fmla="*/ 120 h 252"/>
                <a:gd name="T10" fmla="*/ 246 w 252"/>
                <a:gd name="T11" fmla="*/ 120 h 252"/>
                <a:gd name="T12" fmla="*/ 252 w 252"/>
                <a:gd name="T13" fmla="*/ 126 h 252"/>
                <a:gd name="T14" fmla="*/ 126 w 252"/>
                <a:gd name="T15" fmla="*/ 252 h 252"/>
                <a:gd name="T16" fmla="*/ 120 w 252"/>
                <a:gd name="T17" fmla="*/ 12 h 252"/>
                <a:gd name="T18" fmla="*/ 12 w 252"/>
                <a:gd name="T19" fmla="*/ 126 h 252"/>
                <a:gd name="T20" fmla="*/ 126 w 252"/>
                <a:gd name="T21" fmla="*/ 240 h 252"/>
                <a:gd name="T22" fmla="*/ 240 w 252"/>
                <a:gd name="T23" fmla="*/ 132 h 252"/>
                <a:gd name="T24" fmla="*/ 126 w 252"/>
                <a:gd name="T25" fmla="*/ 132 h 252"/>
                <a:gd name="T26" fmla="*/ 120 w 252"/>
                <a:gd name="T27" fmla="*/ 126 h 252"/>
                <a:gd name="T28" fmla="*/ 120 w 252"/>
                <a:gd name="T29" fmla="*/ 1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2" h="252">
                  <a:moveTo>
                    <a:pt x="126" y="252"/>
                  </a:moveTo>
                  <a:cubicBezTo>
                    <a:pt x="56" y="252"/>
                    <a:pt x="0" y="195"/>
                    <a:pt x="0" y="126"/>
                  </a:cubicBezTo>
                  <a:cubicBezTo>
                    <a:pt x="0" y="56"/>
                    <a:pt x="56" y="0"/>
                    <a:pt x="126" y="0"/>
                  </a:cubicBezTo>
                  <a:cubicBezTo>
                    <a:pt x="129" y="0"/>
                    <a:pt x="132" y="2"/>
                    <a:pt x="132" y="6"/>
                  </a:cubicBezTo>
                  <a:cubicBezTo>
                    <a:pt x="132" y="120"/>
                    <a:pt x="132" y="120"/>
                    <a:pt x="132" y="120"/>
                  </a:cubicBezTo>
                  <a:cubicBezTo>
                    <a:pt x="246" y="120"/>
                    <a:pt x="246" y="120"/>
                    <a:pt x="246" y="120"/>
                  </a:cubicBezTo>
                  <a:cubicBezTo>
                    <a:pt x="249" y="120"/>
                    <a:pt x="252" y="122"/>
                    <a:pt x="252" y="126"/>
                  </a:cubicBezTo>
                  <a:cubicBezTo>
                    <a:pt x="252" y="195"/>
                    <a:pt x="195" y="252"/>
                    <a:pt x="126" y="252"/>
                  </a:cubicBezTo>
                  <a:close/>
                  <a:moveTo>
                    <a:pt x="120" y="12"/>
                  </a:moveTo>
                  <a:cubicBezTo>
                    <a:pt x="60" y="15"/>
                    <a:pt x="12" y="65"/>
                    <a:pt x="12" y="126"/>
                  </a:cubicBezTo>
                  <a:cubicBezTo>
                    <a:pt x="12" y="188"/>
                    <a:pt x="63" y="240"/>
                    <a:pt x="126" y="240"/>
                  </a:cubicBezTo>
                  <a:cubicBezTo>
                    <a:pt x="187" y="240"/>
                    <a:pt x="237" y="192"/>
                    <a:pt x="240" y="132"/>
                  </a:cubicBezTo>
                  <a:cubicBezTo>
                    <a:pt x="126" y="132"/>
                    <a:pt x="126" y="132"/>
                    <a:pt x="126" y="132"/>
                  </a:cubicBezTo>
                  <a:cubicBezTo>
                    <a:pt x="123" y="132"/>
                    <a:pt x="120" y="129"/>
                    <a:pt x="120" y="126"/>
                  </a:cubicBezTo>
                  <a:lnTo>
                    <a:pt x="12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48" name="Freeform 123">
              <a:extLst>
                <a:ext uri="{FF2B5EF4-FFF2-40B4-BE49-F238E27FC236}">
                  <a16:creationId xmlns:a16="http://schemas.microsoft.com/office/drawing/2014/main" id="{19FF31C7-81CD-CE30-FB76-4EE2787CC7F7}"/>
                </a:ext>
              </a:extLst>
            </p:cNvPr>
            <p:cNvSpPr>
              <a:spLocks noEditPoints="1"/>
            </p:cNvSpPr>
            <p:nvPr/>
          </p:nvSpPr>
          <p:spPr bwMode="auto">
            <a:xfrm>
              <a:off x="10148350" y="5124917"/>
              <a:ext cx="221363" cy="215716"/>
            </a:xfrm>
            <a:custGeom>
              <a:avLst/>
              <a:gdLst>
                <a:gd name="T0" fmla="*/ 126 w 132"/>
                <a:gd name="T1" fmla="*/ 132 h 132"/>
                <a:gd name="T2" fmla="*/ 6 w 132"/>
                <a:gd name="T3" fmla="*/ 132 h 132"/>
                <a:gd name="T4" fmla="*/ 0 w 132"/>
                <a:gd name="T5" fmla="*/ 126 h 132"/>
                <a:gd name="T6" fmla="*/ 0 w 132"/>
                <a:gd name="T7" fmla="*/ 6 h 132"/>
                <a:gd name="T8" fmla="*/ 6 w 132"/>
                <a:gd name="T9" fmla="*/ 0 h 132"/>
                <a:gd name="T10" fmla="*/ 132 w 132"/>
                <a:gd name="T11" fmla="*/ 126 h 132"/>
                <a:gd name="T12" fmla="*/ 126 w 132"/>
                <a:gd name="T13" fmla="*/ 132 h 132"/>
                <a:gd name="T14" fmla="*/ 12 w 132"/>
                <a:gd name="T15" fmla="*/ 120 h 132"/>
                <a:gd name="T16" fmla="*/ 120 w 132"/>
                <a:gd name="T17" fmla="*/ 120 h 132"/>
                <a:gd name="T18" fmla="*/ 12 w 132"/>
                <a:gd name="T19" fmla="*/ 12 h 132"/>
                <a:gd name="T20" fmla="*/ 12 w 132"/>
                <a:gd name="T21" fmla="*/ 12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2" h="132">
                  <a:moveTo>
                    <a:pt x="126" y="132"/>
                  </a:moveTo>
                  <a:cubicBezTo>
                    <a:pt x="6" y="132"/>
                    <a:pt x="6" y="132"/>
                    <a:pt x="6" y="132"/>
                  </a:cubicBezTo>
                  <a:cubicBezTo>
                    <a:pt x="3" y="132"/>
                    <a:pt x="0" y="129"/>
                    <a:pt x="0" y="126"/>
                  </a:cubicBezTo>
                  <a:cubicBezTo>
                    <a:pt x="0" y="6"/>
                    <a:pt x="0" y="6"/>
                    <a:pt x="0" y="6"/>
                  </a:cubicBezTo>
                  <a:cubicBezTo>
                    <a:pt x="0" y="2"/>
                    <a:pt x="3" y="0"/>
                    <a:pt x="6" y="0"/>
                  </a:cubicBezTo>
                  <a:cubicBezTo>
                    <a:pt x="75" y="0"/>
                    <a:pt x="132" y="56"/>
                    <a:pt x="132" y="126"/>
                  </a:cubicBezTo>
                  <a:cubicBezTo>
                    <a:pt x="132" y="129"/>
                    <a:pt x="129" y="132"/>
                    <a:pt x="126" y="132"/>
                  </a:cubicBezTo>
                  <a:close/>
                  <a:moveTo>
                    <a:pt x="12" y="120"/>
                  </a:moveTo>
                  <a:cubicBezTo>
                    <a:pt x="120" y="120"/>
                    <a:pt x="120" y="120"/>
                    <a:pt x="120" y="120"/>
                  </a:cubicBezTo>
                  <a:cubicBezTo>
                    <a:pt x="117" y="62"/>
                    <a:pt x="70" y="15"/>
                    <a:pt x="12" y="12"/>
                  </a:cubicBezTo>
                  <a:lnTo>
                    <a:pt x="12"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grpSp>
      <p:grpSp>
        <p:nvGrpSpPr>
          <p:cNvPr id="49" name="Group 48">
            <a:extLst>
              <a:ext uri="{FF2B5EF4-FFF2-40B4-BE49-F238E27FC236}">
                <a16:creationId xmlns:a16="http://schemas.microsoft.com/office/drawing/2014/main" id="{9DF07B30-72BF-E0D5-4C9C-8F1918CB22FB}"/>
              </a:ext>
            </a:extLst>
          </p:cNvPr>
          <p:cNvGrpSpPr/>
          <p:nvPr/>
        </p:nvGrpSpPr>
        <p:grpSpPr>
          <a:xfrm>
            <a:off x="716244" y="1162005"/>
            <a:ext cx="328774" cy="287863"/>
            <a:chOff x="1645924" y="5126760"/>
            <a:chExt cx="455822" cy="399102"/>
          </a:xfrm>
          <a:solidFill>
            <a:schemeClr val="bg1"/>
          </a:solidFill>
        </p:grpSpPr>
        <p:sp>
          <p:nvSpPr>
            <p:cNvPr id="50" name="Freeform 5">
              <a:extLst>
                <a:ext uri="{FF2B5EF4-FFF2-40B4-BE49-F238E27FC236}">
                  <a16:creationId xmlns:a16="http://schemas.microsoft.com/office/drawing/2014/main" id="{6F621B7F-B8BC-A3EC-91F5-317AAF05F7A9}"/>
                </a:ext>
              </a:extLst>
            </p:cNvPr>
            <p:cNvSpPr>
              <a:spLocks/>
            </p:cNvSpPr>
            <p:nvPr/>
          </p:nvSpPr>
          <p:spPr bwMode="auto">
            <a:xfrm>
              <a:off x="1645924" y="5191730"/>
              <a:ext cx="417665" cy="334132"/>
            </a:xfrm>
            <a:custGeom>
              <a:avLst/>
              <a:gdLst>
                <a:gd name="T0" fmla="*/ 216 w 264"/>
                <a:gd name="T1" fmla="*/ 216 h 216"/>
                <a:gd name="T2" fmla="*/ 30 w 264"/>
                <a:gd name="T3" fmla="*/ 216 h 216"/>
                <a:gd name="T4" fmla="*/ 0 w 264"/>
                <a:gd name="T5" fmla="*/ 186 h 216"/>
                <a:gd name="T6" fmla="*/ 0 w 264"/>
                <a:gd name="T7" fmla="*/ 30 h 216"/>
                <a:gd name="T8" fmla="*/ 30 w 264"/>
                <a:gd name="T9" fmla="*/ 0 h 216"/>
                <a:gd name="T10" fmla="*/ 216 w 264"/>
                <a:gd name="T11" fmla="*/ 0 h 216"/>
                <a:gd name="T12" fmla="*/ 264 w 264"/>
                <a:gd name="T13" fmla="*/ 48 h 216"/>
                <a:gd name="T14" fmla="*/ 264 w 264"/>
                <a:gd name="T15" fmla="*/ 78 h 216"/>
                <a:gd name="T16" fmla="*/ 258 w 264"/>
                <a:gd name="T17" fmla="*/ 84 h 216"/>
                <a:gd name="T18" fmla="*/ 252 w 264"/>
                <a:gd name="T19" fmla="*/ 78 h 216"/>
                <a:gd name="T20" fmla="*/ 252 w 264"/>
                <a:gd name="T21" fmla="*/ 48 h 216"/>
                <a:gd name="T22" fmla="*/ 216 w 264"/>
                <a:gd name="T23" fmla="*/ 12 h 216"/>
                <a:gd name="T24" fmla="*/ 30 w 264"/>
                <a:gd name="T25" fmla="*/ 12 h 216"/>
                <a:gd name="T26" fmla="*/ 12 w 264"/>
                <a:gd name="T27" fmla="*/ 30 h 216"/>
                <a:gd name="T28" fmla="*/ 12 w 264"/>
                <a:gd name="T29" fmla="*/ 186 h 216"/>
                <a:gd name="T30" fmla="*/ 30 w 264"/>
                <a:gd name="T31" fmla="*/ 204 h 216"/>
                <a:gd name="T32" fmla="*/ 216 w 264"/>
                <a:gd name="T33" fmla="*/ 204 h 216"/>
                <a:gd name="T34" fmla="*/ 252 w 264"/>
                <a:gd name="T35" fmla="*/ 168 h 216"/>
                <a:gd name="T36" fmla="*/ 252 w 264"/>
                <a:gd name="T37" fmla="*/ 138 h 216"/>
                <a:gd name="T38" fmla="*/ 258 w 264"/>
                <a:gd name="T39" fmla="*/ 132 h 216"/>
                <a:gd name="T40" fmla="*/ 264 w 264"/>
                <a:gd name="T41" fmla="*/ 138 h 216"/>
                <a:gd name="T42" fmla="*/ 264 w 264"/>
                <a:gd name="T43" fmla="*/ 168 h 216"/>
                <a:gd name="T44" fmla="*/ 216 w 264"/>
                <a:gd name="T4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4" h="216">
                  <a:moveTo>
                    <a:pt x="216" y="216"/>
                  </a:moveTo>
                  <a:cubicBezTo>
                    <a:pt x="30" y="216"/>
                    <a:pt x="30" y="216"/>
                    <a:pt x="30" y="216"/>
                  </a:cubicBezTo>
                  <a:cubicBezTo>
                    <a:pt x="14" y="216"/>
                    <a:pt x="0" y="203"/>
                    <a:pt x="0" y="186"/>
                  </a:cubicBezTo>
                  <a:cubicBezTo>
                    <a:pt x="0" y="30"/>
                    <a:pt x="0" y="30"/>
                    <a:pt x="0" y="30"/>
                  </a:cubicBezTo>
                  <a:cubicBezTo>
                    <a:pt x="0" y="14"/>
                    <a:pt x="14" y="0"/>
                    <a:pt x="30" y="0"/>
                  </a:cubicBezTo>
                  <a:cubicBezTo>
                    <a:pt x="216" y="0"/>
                    <a:pt x="216" y="0"/>
                    <a:pt x="216" y="0"/>
                  </a:cubicBezTo>
                  <a:cubicBezTo>
                    <a:pt x="243" y="0"/>
                    <a:pt x="264" y="22"/>
                    <a:pt x="264" y="48"/>
                  </a:cubicBezTo>
                  <a:cubicBezTo>
                    <a:pt x="264" y="78"/>
                    <a:pt x="264" y="78"/>
                    <a:pt x="264" y="78"/>
                  </a:cubicBezTo>
                  <a:cubicBezTo>
                    <a:pt x="264" y="82"/>
                    <a:pt x="262" y="84"/>
                    <a:pt x="258" y="84"/>
                  </a:cubicBezTo>
                  <a:cubicBezTo>
                    <a:pt x="255" y="84"/>
                    <a:pt x="252" y="82"/>
                    <a:pt x="252" y="78"/>
                  </a:cubicBezTo>
                  <a:cubicBezTo>
                    <a:pt x="252" y="48"/>
                    <a:pt x="252" y="48"/>
                    <a:pt x="252" y="48"/>
                  </a:cubicBezTo>
                  <a:cubicBezTo>
                    <a:pt x="252" y="28"/>
                    <a:pt x="236" y="12"/>
                    <a:pt x="216" y="12"/>
                  </a:cubicBezTo>
                  <a:cubicBezTo>
                    <a:pt x="30" y="12"/>
                    <a:pt x="30" y="12"/>
                    <a:pt x="30" y="12"/>
                  </a:cubicBezTo>
                  <a:cubicBezTo>
                    <a:pt x="20" y="12"/>
                    <a:pt x="12" y="20"/>
                    <a:pt x="12" y="30"/>
                  </a:cubicBezTo>
                  <a:cubicBezTo>
                    <a:pt x="12" y="186"/>
                    <a:pt x="12" y="186"/>
                    <a:pt x="12" y="186"/>
                  </a:cubicBezTo>
                  <a:cubicBezTo>
                    <a:pt x="12" y="196"/>
                    <a:pt x="20" y="204"/>
                    <a:pt x="30" y="204"/>
                  </a:cubicBezTo>
                  <a:cubicBezTo>
                    <a:pt x="216" y="204"/>
                    <a:pt x="216" y="204"/>
                    <a:pt x="216" y="204"/>
                  </a:cubicBezTo>
                  <a:cubicBezTo>
                    <a:pt x="236" y="204"/>
                    <a:pt x="252" y="188"/>
                    <a:pt x="252" y="168"/>
                  </a:cubicBezTo>
                  <a:cubicBezTo>
                    <a:pt x="252" y="138"/>
                    <a:pt x="252" y="138"/>
                    <a:pt x="252" y="138"/>
                  </a:cubicBezTo>
                  <a:cubicBezTo>
                    <a:pt x="252" y="135"/>
                    <a:pt x="255" y="132"/>
                    <a:pt x="258" y="132"/>
                  </a:cubicBezTo>
                  <a:cubicBezTo>
                    <a:pt x="262" y="132"/>
                    <a:pt x="264" y="135"/>
                    <a:pt x="264" y="138"/>
                  </a:cubicBezTo>
                  <a:cubicBezTo>
                    <a:pt x="264" y="168"/>
                    <a:pt x="264" y="168"/>
                    <a:pt x="264" y="168"/>
                  </a:cubicBezTo>
                  <a:cubicBezTo>
                    <a:pt x="264" y="195"/>
                    <a:pt x="243" y="216"/>
                    <a:pt x="216" y="2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51" name="Freeform 6">
              <a:extLst>
                <a:ext uri="{FF2B5EF4-FFF2-40B4-BE49-F238E27FC236}">
                  <a16:creationId xmlns:a16="http://schemas.microsoft.com/office/drawing/2014/main" id="{6D6FF5AA-38A5-6DFE-8932-2445D314CC97}"/>
                </a:ext>
              </a:extLst>
            </p:cNvPr>
            <p:cNvSpPr>
              <a:spLocks noEditPoints="1"/>
            </p:cNvSpPr>
            <p:nvPr/>
          </p:nvSpPr>
          <p:spPr bwMode="auto">
            <a:xfrm>
              <a:off x="1939836" y="5303107"/>
              <a:ext cx="161910" cy="111377"/>
            </a:xfrm>
            <a:custGeom>
              <a:avLst/>
              <a:gdLst>
                <a:gd name="T0" fmla="*/ 75 w 102"/>
                <a:gd name="T1" fmla="*/ 72 h 72"/>
                <a:gd name="T2" fmla="*/ 27 w 102"/>
                <a:gd name="T3" fmla="*/ 72 h 72"/>
                <a:gd name="T4" fmla="*/ 0 w 102"/>
                <a:gd name="T5" fmla="*/ 44 h 72"/>
                <a:gd name="T6" fmla="*/ 0 w 102"/>
                <a:gd name="T7" fmla="*/ 29 h 72"/>
                <a:gd name="T8" fmla="*/ 27 w 102"/>
                <a:gd name="T9" fmla="*/ 0 h 72"/>
                <a:gd name="T10" fmla="*/ 75 w 102"/>
                <a:gd name="T11" fmla="*/ 0 h 72"/>
                <a:gd name="T12" fmla="*/ 102 w 102"/>
                <a:gd name="T13" fmla="*/ 29 h 72"/>
                <a:gd name="T14" fmla="*/ 102 w 102"/>
                <a:gd name="T15" fmla="*/ 43 h 72"/>
                <a:gd name="T16" fmla="*/ 102 w 102"/>
                <a:gd name="T17" fmla="*/ 44 h 72"/>
                <a:gd name="T18" fmla="*/ 75 w 102"/>
                <a:gd name="T19" fmla="*/ 72 h 72"/>
                <a:gd name="T20" fmla="*/ 27 w 102"/>
                <a:gd name="T21" fmla="*/ 12 h 72"/>
                <a:gd name="T22" fmla="*/ 12 w 102"/>
                <a:gd name="T23" fmla="*/ 29 h 72"/>
                <a:gd name="T24" fmla="*/ 12 w 102"/>
                <a:gd name="T25" fmla="*/ 44 h 72"/>
                <a:gd name="T26" fmla="*/ 27 w 102"/>
                <a:gd name="T27" fmla="*/ 60 h 72"/>
                <a:gd name="T28" fmla="*/ 75 w 102"/>
                <a:gd name="T29" fmla="*/ 60 h 72"/>
                <a:gd name="T30" fmla="*/ 90 w 102"/>
                <a:gd name="T31" fmla="*/ 44 h 72"/>
                <a:gd name="T32" fmla="*/ 90 w 102"/>
                <a:gd name="T33" fmla="*/ 44 h 72"/>
                <a:gd name="T34" fmla="*/ 90 w 102"/>
                <a:gd name="T35" fmla="*/ 29 h 72"/>
                <a:gd name="T36" fmla="*/ 75 w 102"/>
                <a:gd name="T37" fmla="*/ 12 h 72"/>
                <a:gd name="T38" fmla="*/ 27 w 102"/>
                <a:gd name="T39" fmla="*/ 1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2" h="72">
                  <a:moveTo>
                    <a:pt x="75" y="72"/>
                  </a:moveTo>
                  <a:cubicBezTo>
                    <a:pt x="27" y="72"/>
                    <a:pt x="27" y="72"/>
                    <a:pt x="27" y="72"/>
                  </a:cubicBezTo>
                  <a:cubicBezTo>
                    <a:pt x="12" y="72"/>
                    <a:pt x="0" y="59"/>
                    <a:pt x="0" y="44"/>
                  </a:cubicBezTo>
                  <a:cubicBezTo>
                    <a:pt x="0" y="29"/>
                    <a:pt x="0" y="29"/>
                    <a:pt x="0" y="29"/>
                  </a:cubicBezTo>
                  <a:cubicBezTo>
                    <a:pt x="0" y="13"/>
                    <a:pt x="12" y="0"/>
                    <a:pt x="27" y="0"/>
                  </a:cubicBezTo>
                  <a:cubicBezTo>
                    <a:pt x="75" y="0"/>
                    <a:pt x="75" y="0"/>
                    <a:pt x="75" y="0"/>
                  </a:cubicBezTo>
                  <a:cubicBezTo>
                    <a:pt x="90" y="0"/>
                    <a:pt x="102" y="13"/>
                    <a:pt x="102" y="29"/>
                  </a:cubicBezTo>
                  <a:cubicBezTo>
                    <a:pt x="102" y="43"/>
                    <a:pt x="102" y="43"/>
                    <a:pt x="102" y="43"/>
                  </a:cubicBezTo>
                  <a:cubicBezTo>
                    <a:pt x="102" y="43"/>
                    <a:pt x="102" y="44"/>
                    <a:pt x="102" y="44"/>
                  </a:cubicBezTo>
                  <a:cubicBezTo>
                    <a:pt x="102" y="59"/>
                    <a:pt x="90" y="72"/>
                    <a:pt x="75" y="72"/>
                  </a:cubicBezTo>
                  <a:close/>
                  <a:moveTo>
                    <a:pt x="27" y="12"/>
                  </a:moveTo>
                  <a:cubicBezTo>
                    <a:pt x="19" y="12"/>
                    <a:pt x="12" y="20"/>
                    <a:pt x="12" y="29"/>
                  </a:cubicBezTo>
                  <a:cubicBezTo>
                    <a:pt x="12" y="44"/>
                    <a:pt x="12" y="44"/>
                    <a:pt x="12" y="44"/>
                  </a:cubicBezTo>
                  <a:cubicBezTo>
                    <a:pt x="12" y="53"/>
                    <a:pt x="19" y="60"/>
                    <a:pt x="27" y="60"/>
                  </a:cubicBezTo>
                  <a:cubicBezTo>
                    <a:pt x="75" y="60"/>
                    <a:pt x="75" y="60"/>
                    <a:pt x="75" y="60"/>
                  </a:cubicBezTo>
                  <a:cubicBezTo>
                    <a:pt x="84" y="60"/>
                    <a:pt x="90" y="53"/>
                    <a:pt x="90" y="44"/>
                  </a:cubicBezTo>
                  <a:cubicBezTo>
                    <a:pt x="90" y="44"/>
                    <a:pt x="90" y="44"/>
                    <a:pt x="90" y="44"/>
                  </a:cubicBezTo>
                  <a:cubicBezTo>
                    <a:pt x="90" y="29"/>
                    <a:pt x="90" y="29"/>
                    <a:pt x="90" y="29"/>
                  </a:cubicBezTo>
                  <a:cubicBezTo>
                    <a:pt x="90" y="20"/>
                    <a:pt x="84" y="12"/>
                    <a:pt x="75" y="12"/>
                  </a:cubicBezTo>
                  <a:lnTo>
                    <a:pt x="27"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52" name="Oval 7">
              <a:extLst>
                <a:ext uri="{FF2B5EF4-FFF2-40B4-BE49-F238E27FC236}">
                  <a16:creationId xmlns:a16="http://schemas.microsoft.com/office/drawing/2014/main" id="{42440698-4A01-8858-3860-B53465486B73}"/>
                </a:ext>
              </a:extLst>
            </p:cNvPr>
            <p:cNvSpPr>
              <a:spLocks noChangeArrowheads="1"/>
            </p:cNvSpPr>
            <p:nvPr/>
          </p:nvSpPr>
          <p:spPr bwMode="auto">
            <a:xfrm>
              <a:off x="1977993" y="5340233"/>
              <a:ext cx="38157" cy="3712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53" name="Freeform 8">
              <a:extLst>
                <a:ext uri="{FF2B5EF4-FFF2-40B4-BE49-F238E27FC236}">
                  <a16:creationId xmlns:a16="http://schemas.microsoft.com/office/drawing/2014/main" id="{0CCD1CB1-E6A7-2851-E8BC-EEA6652EFCF1}"/>
                </a:ext>
              </a:extLst>
            </p:cNvPr>
            <p:cNvSpPr>
              <a:spLocks/>
            </p:cNvSpPr>
            <p:nvPr/>
          </p:nvSpPr>
          <p:spPr bwMode="auto">
            <a:xfrm>
              <a:off x="1722238" y="5126760"/>
              <a:ext cx="282568" cy="85596"/>
            </a:xfrm>
            <a:custGeom>
              <a:avLst/>
              <a:gdLst>
                <a:gd name="T0" fmla="*/ 173 w 179"/>
                <a:gd name="T1" fmla="*/ 54 h 55"/>
                <a:gd name="T2" fmla="*/ 167 w 179"/>
                <a:gd name="T3" fmla="*/ 50 h 55"/>
                <a:gd name="T4" fmla="*/ 158 w 179"/>
                <a:gd name="T5" fmla="*/ 14 h 55"/>
                <a:gd name="T6" fmla="*/ 8 w 179"/>
                <a:gd name="T7" fmla="*/ 54 h 55"/>
                <a:gd name="T8" fmla="*/ 0 w 179"/>
                <a:gd name="T9" fmla="*/ 50 h 55"/>
                <a:gd name="T10" fmla="*/ 5 w 179"/>
                <a:gd name="T11" fmla="*/ 42 h 55"/>
                <a:gd name="T12" fmla="*/ 161 w 179"/>
                <a:gd name="T13" fmla="*/ 0 h 55"/>
                <a:gd name="T14" fmla="*/ 165 w 179"/>
                <a:gd name="T15" fmla="*/ 1 h 55"/>
                <a:gd name="T16" fmla="*/ 168 w 179"/>
                <a:gd name="T17" fmla="*/ 5 h 55"/>
                <a:gd name="T18" fmla="*/ 179 w 179"/>
                <a:gd name="T19" fmla="*/ 47 h 55"/>
                <a:gd name="T20" fmla="*/ 174 w 179"/>
                <a:gd name="T21" fmla="*/ 54 h 55"/>
                <a:gd name="T22" fmla="*/ 173 w 179"/>
                <a:gd name="T23" fmla="*/ 5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55">
                  <a:moveTo>
                    <a:pt x="173" y="54"/>
                  </a:moveTo>
                  <a:cubicBezTo>
                    <a:pt x="170" y="54"/>
                    <a:pt x="168" y="53"/>
                    <a:pt x="167" y="50"/>
                  </a:cubicBezTo>
                  <a:cubicBezTo>
                    <a:pt x="158" y="14"/>
                    <a:pt x="158" y="14"/>
                    <a:pt x="158" y="14"/>
                  </a:cubicBezTo>
                  <a:cubicBezTo>
                    <a:pt x="8" y="54"/>
                    <a:pt x="8" y="54"/>
                    <a:pt x="8" y="54"/>
                  </a:cubicBezTo>
                  <a:cubicBezTo>
                    <a:pt x="5" y="55"/>
                    <a:pt x="1" y="53"/>
                    <a:pt x="0" y="50"/>
                  </a:cubicBezTo>
                  <a:cubicBezTo>
                    <a:pt x="0" y="47"/>
                    <a:pt x="1" y="43"/>
                    <a:pt x="5" y="42"/>
                  </a:cubicBezTo>
                  <a:cubicBezTo>
                    <a:pt x="161" y="0"/>
                    <a:pt x="161" y="0"/>
                    <a:pt x="161" y="0"/>
                  </a:cubicBezTo>
                  <a:cubicBezTo>
                    <a:pt x="162" y="0"/>
                    <a:pt x="164" y="0"/>
                    <a:pt x="165" y="1"/>
                  </a:cubicBezTo>
                  <a:cubicBezTo>
                    <a:pt x="167" y="2"/>
                    <a:pt x="168" y="3"/>
                    <a:pt x="168" y="5"/>
                  </a:cubicBezTo>
                  <a:cubicBezTo>
                    <a:pt x="179" y="47"/>
                    <a:pt x="179" y="47"/>
                    <a:pt x="179" y="47"/>
                  </a:cubicBezTo>
                  <a:cubicBezTo>
                    <a:pt x="179" y="50"/>
                    <a:pt x="177" y="54"/>
                    <a:pt x="174" y="54"/>
                  </a:cubicBezTo>
                  <a:cubicBezTo>
                    <a:pt x="174" y="54"/>
                    <a:pt x="173" y="54"/>
                    <a:pt x="173"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54" name="Freeform 9">
              <a:extLst>
                <a:ext uri="{FF2B5EF4-FFF2-40B4-BE49-F238E27FC236}">
                  <a16:creationId xmlns:a16="http://schemas.microsoft.com/office/drawing/2014/main" id="{65DFD83D-4120-06A3-5185-98483F72FF0C}"/>
                </a:ext>
              </a:extLst>
            </p:cNvPr>
            <p:cNvSpPr>
              <a:spLocks/>
            </p:cNvSpPr>
            <p:nvPr/>
          </p:nvSpPr>
          <p:spPr bwMode="auto">
            <a:xfrm>
              <a:off x="1684081" y="5228856"/>
              <a:ext cx="38157" cy="18563"/>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10"/>
                    <a:pt x="0" y="6"/>
                  </a:cubicBezTo>
                  <a:cubicBezTo>
                    <a:pt x="0" y="3"/>
                    <a:pt x="3" y="0"/>
                    <a:pt x="6" y="0"/>
                  </a:cubicBezTo>
                  <a:cubicBezTo>
                    <a:pt x="18" y="0"/>
                    <a:pt x="18" y="0"/>
                    <a:pt x="18" y="0"/>
                  </a:cubicBezTo>
                  <a:cubicBezTo>
                    <a:pt x="22" y="0"/>
                    <a:pt x="24" y="3"/>
                    <a:pt x="24" y="6"/>
                  </a:cubicBezTo>
                  <a:cubicBezTo>
                    <a:pt x="24" y="10"/>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55" name="Freeform 10">
              <a:extLst>
                <a:ext uri="{FF2B5EF4-FFF2-40B4-BE49-F238E27FC236}">
                  <a16:creationId xmlns:a16="http://schemas.microsoft.com/office/drawing/2014/main" id="{3BADE8E1-4321-6C55-865C-EB0203AFBCA7}"/>
                </a:ext>
              </a:extLst>
            </p:cNvPr>
            <p:cNvSpPr>
              <a:spLocks/>
            </p:cNvSpPr>
            <p:nvPr/>
          </p:nvSpPr>
          <p:spPr bwMode="auto">
            <a:xfrm>
              <a:off x="1740801" y="5228856"/>
              <a:ext cx="38157" cy="18563"/>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10"/>
                    <a:pt x="0" y="6"/>
                  </a:cubicBezTo>
                  <a:cubicBezTo>
                    <a:pt x="0" y="3"/>
                    <a:pt x="3" y="0"/>
                    <a:pt x="6" y="0"/>
                  </a:cubicBezTo>
                  <a:cubicBezTo>
                    <a:pt x="18" y="0"/>
                    <a:pt x="18" y="0"/>
                    <a:pt x="18" y="0"/>
                  </a:cubicBezTo>
                  <a:cubicBezTo>
                    <a:pt x="22" y="0"/>
                    <a:pt x="24" y="3"/>
                    <a:pt x="24" y="6"/>
                  </a:cubicBezTo>
                  <a:cubicBezTo>
                    <a:pt x="24" y="10"/>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56" name="Freeform 11">
              <a:extLst>
                <a:ext uri="{FF2B5EF4-FFF2-40B4-BE49-F238E27FC236}">
                  <a16:creationId xmlns:a16="http://schemas.microsoft.com/office/drawing/2014/main" id="{5713C756-5BD7-11C5-00DA-D20FF4F8BBFB}"/>
                </a:ext>
              </a:extLst>
            </p:cNvPr>
            <p:cNvSpPr>
              <a:spLocks/>
            </p:cNvSpPr>
            <p:nvPr/>
          </p:nvSpPr>
          <p:spPr bwMode="auto">
            <a:xfrm>
              <a:off x="1797521" y="5228856"/>
              <a:ext cx="38157" cy="18563"/>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10"/>
                    <a:pt x="0" y="6"/>
                  </a:cubicBezTo>
                  <a:cubicBezTo>
                    <a:pt x="0" y="3"/>
                    <a:pt x="3" y="0"/>
                    <a:pt x="6" y="0"/>
                  </a:cubicBezTo>
                  <a:cubicBezTo>
                    <a:pt x="18" y="0"/>
                    <a:pt x="18" y="0"/>
                    <a:pt x="18" y="0"/>
                  </a:cubicBezTo>
                  <a:cubicBezTo>
                    <a:pt x="22" y="0"/>
                    <a:pt x="24" y="3"/>
                    <a:pt x="24" y="6"/>
                  </a:cubicBezTo>
                  <a:cubicBezTo>
                    <a:pt x="24" y="10"/>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57" name="Freeform 12">
              <a:extLst>
                <a:ext uri="{FF2B5EF4-FFF2-40B4-BE49-F238E27FC236}">
                  <a16:creationId xmlns:a16="http://schemas.microsoft.com/office/drawing/2014/main" id="{F5C257D2-EBEB-79B6-B688-CCB1BD68BE04}"/>
                </a:ext>
              </a:extLst>
            </p:cNvPr>
            <p:cNvSpPr>
              <a:spLocks/>
            </p:cNvSpPr>
            <p:nvPr/>
          </p:nvSpPr>
          <p:spPr bwMode="auto">
            <a:xfrm>
              <a:off x="1855272" y="5228856"/>
              <a:ext cx="37126" cy="18563"/>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10"/>
                    <a:pt x="0" y="6"/>
                  </a:cubicBezTo>
                  <a:cubicBezTo>
                    <a:pt x="0" y="3"/>
                    <a:pt x="3" y="0"/>
                    <a:pt x="6" y="0"/>
                  </a:cubicBezTo>
                  <a:cubicBezTo>
                    <a:pt x="18" y="0"/>
                    <a:pt x="18" y="0"/>
                    <a:pt x="18" y="0"/>
                  </a:cubicBezTo>
                  <a:cubicBezTo>
                    <a:pt x="22" y="0"/>
                    <a:pt x="24" y="3"/>
                    <a:pt x="24" y="6"/>
                  </a:cubicBezTo>
                  <a:cubicBezTo>
                    <a:pt x="24" y="10"/>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58" name="Freeform 13">
              <a:extLst>
                <a:ext uri="{FF2B5EF4-FFF2-40B4-BE49-F238E27FC236}">
                  <a16:creationId xmlns:a16="http://schemas.microsoft.com/office/drawing/2014/main" id="{D7C2C031-F6EA-1AEF-B075-6354BBE68AC1}"/>
                </a:ext>
              </a:extLst>
            </p:cNvPr>
            <p:cNvSpPr>
              <a:spLocks/>
            </p:cNvSpPr>
            <p:nvPr/>
          </p:nvSpPr>
          <p:spPr bwMode="auto">
            <a:xfrm>
              <a:off x="1911992" y="5228856"/>
              <a:ext cx="38157" cy="18563"/>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10"/>
                    <a:pt x="0" y="6"/>
                  </a:cubicBezTo>
                  <a:cubicBezTo>
                    <a:pt x="0" y="3"/>
                    <a:pt x="3" y="0"/>
                    <a:pt x="6" y="0"/>
                  </a:cubicBezTo>
                  <a:cubicBezTo>
                    <a:pt x="18" y="0"/>
                    <a:pt x="18" y="0"/>
                    <a:pt x="18" y="0"/>
                  </a:cubicBezTo>
                  <a:cubicBezTo>
                    <a:pt x="22" y="0"/>
                    <a:pt x="24" y="3"/>
                    <a:pt x="24" y="6"/>
                  </a:cubicBezTo>
                  <a:cubicBezTo>
                    <a:pt x="24" y="10"/>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59" name="Freeform 14">
              <a:extLst>
                <a:ext uri="{FF2B5EF4-FFF2-40B4-BE49-F238E27FC236}">
                  <a16:creationId xmlns:a16="http://schemas.microsoft.com/office/drawing/2014/main" id="{3125AB38-D79D-32C2-3C27-D7E6A68F6BE1}"/>
                </a:ext>
              </a:extLst>
            </p:cNvPr>
            <p:cNvSpPr>
              <a:spLocks/>
            </p:cNvSpPr>
            <p:nvPr/>
          </p:nvSpPr>
          <p:spPr bwMode="auto">
            <a:xfrm>
              <a:off x="1968712" y="5228856"/>
              <a:ext cx="38157" cy="18563"/>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10"/>
                    <a:pt x="0" y="6"/>
                  </a:cubicBezTo>
                  <a:cubicBezTo>
                    <a:pt x="0" y="3"/>
                    <a:pt x="3" y="0"/>
                    <a:pt x="6" y="0"/>
                  </a:cubicBezTo>
                  <a:cubicBezTo>
                    <a:pt x="18" y="0"/>
                    <a:pt x="18" y="0"/>
                    <a:pt x="18" y="0"/>
                  </a:cubicBezTo>
                  <a:cubicBezTo>
                    <a:pt x="22" y="0"/>
                    <a:pt x="24" y="3"/>
                    <a:pt x="24" y="6"/>
                  </a:cubicBezTo>
                  <a:cubicBezTo>
                    <a:pt x="24" y="10"/>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60" name="Freeform 15">
              <a:extLst>
                <a:ext uri="{FF2B5EF4-FFF2-40B4-BE49-F238E27FC236}">
                  <a16:creationId xmlns:a16="http://schemas.microsoft.com/office/drawing/2014/main" id="{1687811F-130D-D378-3BE4-AC98393F91B4}"/>
                </a:ext>
              </a:extLst>
            </p:cNvPr>
            <p:cNvSpPr>
              <a:spLocks/>
            </p:cNvSpPr>
            <p:nvPr/>
          </p:nvSpPr>
          <p:spPr bwMode="auto">
            <a:xfrm>
              <a:off x="1684081" y="5470173"/>
              <a:ext cx="38157" cy="18563"/>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10"/>
                    <a:pt x="0" y="6"/>
                  </a:cubicBezTo>
                  <a:cubicBezTo>
                    <a:pt x="0" y="3"/>
                    <a:pt x="3" y="0"/>
                    <a:pt x="6" y="0"/>
                  </a:cubicBezTo>
                  <a:cubicBezTo>
                    <a:pt x="18" y="0"/>
                    <a:pt x="18" y="0"/>
                    <a:pt x="18" y="0"/>
                  </a:cubicBezTo>
                  <a:cubicBezTo>
                    <a:pt x="22" y="0"/>
                    <a:pt x="24" y="3"/>
                    <a:pt x="24" y="6"/>
                  </a:cubicBezTo>
                  <a:cubicBezTo>
                    <a:pt x="24" y="10"/>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61" name="Freeform 16">
              <a:extLst>
                <a:ext uri="{FF2B5EF4-FFF2-40B4-BE49-F238E27FC236}">
                  <a16:creationId xmlns:a16="http://schemas.microsoft.com/office/drawing/2014/main" id="{6B390EF6-31DD-5B46-D155-EC63D28E601F}"/>
                </a:ext>
              </a:extLst>
            </p:cNvPr>
            <p:cNvSpPr>
              <a:spLocks/>
            </p:cNvSpPr>
            <p:nvPr/>
          </p:nvSpPr>
          <p:spPr bwMode="auto">
            <a:xfrm>
              <a:off x="1740801" y="5470173"/>
              <a:ext cx="38157" cy="18563"/>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10"/>
                    <a:pt x="0" y="6"/>
                  </a:cubicBezTo>
                  <a:cubicBezTo>
                    <a:pt x="0" y="3"/>
                    <a:pt x="3" y="0"/>
                    <a:pt x="6" y="0"/>
                  </a:cubicBezTo>
                  <a:cubicBezTo>
                    <a:pt x="18" y="0"/>
                    <a:pt x="18" y="0"/>
                    <a:pt x="18" y="0"/>
                  </a:cubicBezTo>
                  <a:cubicBezTo>
                    <a:pt x="22" y="0"/>
                    <a:pt x="24" y="3"/>
                    <a:pt x="24" y="6"/>
                  </a:cubicBezTo>
                  <a:cubicBezTo>
                    <a:pt x="24" y="10"/>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62" name="Freeform 17">
              <a:extLst>
                <a:ext uri="{FF2B5EF4-FFF2-40B4-BE49-F238E27FC236}">
                  <a16:creationId xmlns:a16="http://schemas.microsoft.com/office/drawing/2014/main" id="{8873DCDA-CB2B-A749-3955-20AD3A5C1156}"/>
                </a:ext>
              </a:extLst>
            </p:cNvPr>
            <p:cNvSpPr>
              <a:spLocks/>
            </p:cNvSpPr>
            <p:nvPr/>
          </p:nvSpPr>
          <p:spPr bwMode="auto">
            <a:xfrm>
              <a:off x="1797521" y="5470173"/>
              <a:ext cx="38157" cy="18563"/>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10"/>
                    <a:pt x="0" y="6"/>
                  </a:cubicBezTo>
                  <a:cubicBezTo>
                    <a:pt x="0" y="3"/>
                    <a:pt x="3" y="0"/>
                    <a:pt x="6" y="0"/>
                  </a:cubicBezTo>
                  <a:cubicBezTo>
                    <a:pt x="18" y="0"/>
                    <a:pt x="18" y="0"/>
                    <a:pt x="18" y="0"/>
                  </a:cubicBezTo>
                  <a:cubicBezTo>
                    <a:pt x="22" y="0"/>
                    <a:pt x="24" y="3"/>
                    <a:pt x="24" y="6"/>
                  </a:cubicBezTo>
                  <a:cubicBezTo>
                    <a:pt x="24" y="10"/>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63" name="Freeform 18">
              <a:extLst>
                <a:ext uri="{FF2B5EF4-FFF2-40B4-BE49-F238E27FC236}">
                  <a16:creationId xmlns:a16="http://schemas.microsoft.com/office/drawing/2014/main" id="{AFD3E8AD-AB5A-BE62-050D-ED387A4C57B6}"/>
                </a:ext>
              </a:extLst>
            </p:cNvPr>
            <p:cNvSpPr>
              <a:spLocks/>
            </p:cNvSpPr>
            <p:nvPr/>
          </p:nvSpPr>
          <p:spPr bwMode="auto">
            <a:xfrm>
              <a:off x="1855272" y="5470173"/>
              <a:ext cx="37126" cy="18563"/>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10"/>
                    <a:pt x="0" y="6"/>
                  </a:cubicBezTo>
                  <a:cubicBezTo>
                    <a:pt x="0" y="3"/>
                    <a:pt x="3" y="0"/>
                    <a:pt x="6" y="0"/>
                  </a:cubicBezTo>
                  <a:cubicBezTo>
                    <a:pt x="18" y="0"/>
                    <a:pt x="18" y="0"/>
                    <a:pt x="18" y="0"/>
                  </a:cubicBezTo>
                  <a:cubicBezTo>
                    <a:pt x="22" y="0"/>
                    <a:pt x="24" y="3"/>
                    <a:pt x="24" y="6"/>
                  </a:cubicBezTo>
                  <a:cubicBezTo>
                    <a:pt x="24" y="10"/>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64" name="Freeform 19">
              <a:extLst>
                <a:ext uri="{FF2B5EF4-FFF2-40B4-BE49-F238E27FC236}">
                  <a16:creationId xmlns:a16="http://schemas.microsoft.com/office/drawing/2014/main" id="{18BAADE8-34DD-0E2F-CAE4-DF1891DFCAD1}"/>
                </a:ext>
              </a:extLst>
            </p:cNvPr>
            <p:cNvSpPr>
              <a:spLocks/>
            </p:cNvSpPr>
            <p:nvPr/>
          </p:nvSpPr>
          <p:spPr bwMode="auto">
            <a:xfrm>
              <a:off x="1911992" y="5470173"/>
              <a:ext cx="38157" cy="18563"/>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10"/>
                    <a:pt x="0" y="6"/>
                  </a:cubicBezTo>
                  <a:cubicBezTo>
                    <a:pt x="0" y="3"/>
                    <a:pt x="3" y="0"/>
                    <a:pt x="6" y="0"/>
                  </a:cubicBezTo>
                  <a:cubicBezTo>
                    <a:pt x="18" y="0"/>
                    <a:pt x="18" y="0"/>
                    <a:pt x="18" y="0"/>
                  </a:cubicBezTo>
                  <a:cubicBezTo>
                    <a:pt x="22" y="0"/>
                    <a:pt x="24" y="3"/>
                    <a:pt x="24" y="6"/>
                  </a:cubicBezTo>
                  <a:cubicBezTo>
                    <a:pt x="24" y="10"/>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sp>
          <p:nvSpPr>
            <p:cNvPr id="66" name="Freeform 20">
              <a:extLst>
                <a:ext uri="{FF2B5EF4-FFF2-40B4-BE49-F238E27FC236}">
                  <a16:creationId xmlns:a16="http://schemas.microsoft.com/office/drawing/2014/main" id="{24834628-D6A4-0BDA-DF31-99A9CD582A4D}"/>
                </a:ext>
              </a:extLst>
            </p:cNvPr>
            <p:cNvSpPr>
              <a:spLocks/>
            </p:cNvSpPr>
            <p:nvPr/>
          </p:nvSpPr>
          <p:spPr bwMode="auto">
            <a:xfrm>
              <a:off x="1968712" y="5470173"/>
              <a:ext cx="38157" cy="18563"/>
            </a:xfrm>
            <a:custGeom>
              <a:avLst/>
              <a:gdLst>
                <a:gd name="T0" fmla="*/ 18 w 24"/>
                <a:gd name="T1" fmla="*/ 12 h 12"/>
                <a:gd name="T2" fmla="*/ 6 w 24"/>
                <a:gd name="T3" fmla="*/ 12 h 12"/>
                <a:gd name="T4" fmla="*/ 0 w 24"/>
                <a:gd name="T5" fmla="*/ 6 h 12"/>
                <a:gd name="T6" fmla="*/ 6 w 24"/>
                <a:gd name="T7" fmla="*/ 0 h 12"/>
                <a:gd name="T8" fmla="*/ 18 w 24"/>
                <a:gd name="T9" fmla="*/ 0 h 12"/>
                <a:gd name="T10" fmla="*/ 24 w 24"/>
                <a:gd name="T11" fmla="*/ 6 h 12"/>
                <a:gd name="T12" fmla="*/ 18 w 24"/>
                <a:gd name="T13" fmla="*/ 12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8" y="12"/>
                  </a:moveTo>
                  <a:cubicBezTo>
                    <a:pt x="6" y="12"/>
                    <a:pt x="6" y="12"/>
                    <a:pt x="6" y="12"/>
                  </a:cubicBezTo>
                  <a:cubicBezTo>
                    <a:pt x="3" y="12"/>
                    <a:pt x="0" y="10"/>
                    <a:pt x="0" y="6"/>
                  </a:cubicBezTo>
                  <a:cubicBezTo>
                    <a:pt x="0" y="3"/>
                    <a:pt x="3" y="0"/>
                    <a:pt x="6" y="0"/>
                  </a:cubicBezTo>
                  <a:cubicBezTo>
                    <a:pt x="18" y="0"/>
                    <a:pt x="18" y="0"/>
                    <a:pt x="18" y="0"/>
                  </a:cubicBezTo>
                  <a:cubicBezTo>
                    <a:pt x="22" y="0"/>
                    <a:pt x="24" y="3"/>
                    <a:pt x="24" y="6"/>
                  </a:cubicBezTo>
                  <a:cubicBezTo>
                    <a:pt x="24" y="10"/>
                    <a:pt x="22" y="12"/>
                    <a:pt x="18"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Graphik"/>
                <a:ea typeface="+mn-ea"/>
                <a:cs typeface="Arial" charset="0"/>
              </a:endParaRPr>
            </a:p>
          </p:txBody>
        </p:sp>
      </p:grpSp>
      <p:grpSp>
        <p:nvGrpSpPr>
          <p:cNvPr id="68" name="Group 67">
            <a:extLst>
              <a:ext uri="{FF2B5EF4-FFF2-40B4-BE49-F238E27FC236}">
                <a16:creationId xmlns:a16="http://schemas.microsoft.com/office/drawing/2014/main" id="{102E7632-86B4-AA50-AF95-A8251DBCD7D0}"/>
              </a:ext>
            </a:extLst>
          </p:cNvPr>
          <p:cNvGrpSpPr/>
          <p:nvPr/>
        </p:nvGrpSpPr>
        <p:grpSpPr>
          <a:xfrm>
            <a:off x="3256956" y="1085103"/>
            <a:ext cx="5593906" cy="1767542"/>
            <a:chOff x="3297165" y="4467146"/>
            <a:chExt cx="5593906" cy="3159270"/>
          </a:xfrm>
        </p:grpSpPr>
        <p:cxnSp>
          <p:nvCxnSpPr>
            <p:cNvPr id="72" name="Straight Connector 71">
              <a:extLst>
                <a:ext uri="{FF2B5EF4-FFF2-40B4-BE49-F238E27FC236}">
                  <a16:creationId xmlns:a16="http://schemas.microsoft.com/office/drawing/2014/main" id="{5AEE6298-743F-2960-A7D6-D1BE956E759C}"/>
                </a:ext>
              </a:extLst>
            </p:cNvPr>
            <p:cNvCxnSpPr/>
            <p:nvPr/>
          </p:nvCxnSpPr>
          <p:spPr>
            <a:xfrm>
              <a:off x="3297165" y="4523344"/>
              <a:ext cx="0" cy="3103072"/>
            </a:xfrm>
            <a:prstGeom prst="line">
              <a:avLst/>
            </a:prstGeom>
            <a:solidFill>
              <a:srgbClr val="000000"/>
            </a:solidFill>
            <a:ln w="12700" cap="flat" cmpd="sng" algn="ctr">
              <a:solidFill>
                <a:schemeClr val="bg1">
                  <a:lumMod val="50000"/>
                </a:schemeClr>
              </a:solidFill>
              <a:prstDash val="sysDash"/>
              <a:miter lim="800000"/>
            </a:ln>
            <a:effectLst/>
          </p:spPr>
        </p:cxnSp>
        <p:cxnSp>
          <p:nvCxnSpPr>
            <p:cNvPr id="74" name="Straight Connector 73">
              <a:extLst>
                <a:ext uri="{FF2B5EF4-FFF2-40B4-BE49-F238E27FC236}">
                  <a16:creationId xmlns:a16="http://schemas.microsoft.com/office/drawing/2014/main" id="{1B22F91B-84B7-82DA-75F9-9F0EBAD5D712}"/>
                </a:ext>
              </a:extLst>
            </p:cNvPr>
            <p:cNvCxnSpPr/>
            <p:nvPr/>
          </p:nvCxnSpPr>
          <p:spPr>
            <a:xfrm>
              <a:off x="6094118" y="4484463"/>
              <a:ext cx="0" cy="3103072"/>
            </a:xfrm>
            <a:prstGeom prst="line">
              <a:avLst/>
            </a:prstGeom>
            <a:solidFill>
              <a:srgbClr val="000000"/>
            </a:solidFill>
            <a:ln w="12700" cap="flat" cmpd="sng" algn="ctr">
              <a:solidFill>
                <a:schemeClr val="bg1">
                  <a:lumMod val="50000"/>
                </a:schemeClr>
              </a:solidFill>
              <a:prstDash val="sysDash"/>
              <a:miter lim="800000"/>
            </a:ln>
            <a:effectLst/>
          </p:spPr>
        </p:cxnSp>
        <p:cxnSp>
          <p:nvCxnSpPr>
            <p:cNvPr id="76" name="Straight Connector 75">
              <a:extLst>
                <a:ext uri="{FF2B5EF4-FFF2-40B4-BE49-F238E27FC236}">
                  <a16:creationId xmlns:a16="http://schemas.microsoft.com/office/drawing/2014/main" id="{AC5DAEF4-6015-1C4D-0B70-F26E0AC4D7A4}"/>
                </a:ext>
              </a:extLst>
            </p:cNvPr>
            <p:cNvCxnSpPr/>
            <p:nvPr/>
          </p:nvCxnSpPr>
          <p:spPr>
            <a:xfrm>
              <a:off x="8891071" y="4467146"/>
              <a:ext cx="0" cy="3103072"/>
            </a:xfrm>
            <a:prstGeom prst="line">
              <a:avLst/>
            </a:prstGeom>
            <a:solidFill>
              <a:srgbClr val="000000"/>
            </a:solidFill>
            <a:ln w="12700" cap="flat" cmpd="sng" algn="ctr">
              <a:solidFill>
                <a:schemeClr val="bg1">
                  <a:lumMod val="50000"/>
                </a:schemeClr>
              </a:solidFill>
              <a:prstDash val="sysDash"/>
              <a:miter lim="800000"/>
            </a:ln>
            <a:effectLst/>
          </p:spPr>
        </p:cxnSp>
      </p:grpSp>
      <p:sp>
        <p:nvSpPr>
          <p:cNvPr id="78" name="TextBox 77">
            <a:extLst>
              <a:ext uri="{FF2B5EF4-FFF2-40B4-BE49-F238E27FC236}">
                <a16:creationId xmlns:a16="http://schemas.microsoft.com/office/drawing/2014/main" id="{23BB141D-DDFB-1FB9-24C5-96747E73F605}"/>
              </a:ext>
            </a:extLst>
          </p:cNvPr>
          <p:cNvSpPr txBox="1"/>
          <p:nvPr/>
        </p:nvSpPr>
        <p:spPr>
          <a:xfrm>
            <a:off x="5077637" y="4130529"/>
            <a:ext cx="2657227" cy="133882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rPr>
              <a:t>Investing $500M in transforming the business in 4 years</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rPr>
              <a:t>AI first SDLC for Accelerated Delivery </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endParaRPr>
          </a:p>
        </p:txBody>
      </p:sp>
      <p:sp>
        <p:nvSpPr>
          <p:cNvPr id="79" name="TextBox 78">
            <a:extLst>
              <a:ext uri="{FF2B5EF4-FFF2-40B4-BE49-F238E27FC236}">
                <a16:creationId xmlns:a16="http://schemas.microsoft.com/office/drawing/2014/main" id="{F13FD53B-97AB-CB0B-B43F-D83B46CFB78F}"/>
              </a:ext>
            </a:extLst>
          </p:cNvPr>
          <p:cNvSpPr txBox="1"/>
          <p:nvPr/>
        </p:nvSpPr>
        <p:spPr>
          <a:xfrm>
            <a:off x="8681380" y="4130529"/>
            <a:ext cx="2506461" cy="1338828"/>
          </a:xfrm>
          <a:prstGeom prst="rect">
            <a:avLst/>
          </a:prstGeom>
          <a:noFill/>
        </p:spPr>
        <p:txBody>
          <a:bodyPr wrap="square" lIns="0" tIns="0" rIns="0" bIns="0" rtlCol="0">
            <a:spAutoFit/>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rPr>
              <a:t>Outcome – reduce cost of record keeping by 200M annually</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rPr>
              <a:t>Market share- Increase</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rPr>
              <a:t>Improve NPS</a:t>
            </a:r>
          </a:p>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Graphik" panose="020B0503030202060203" pitchFamily="34" charset="0"/>
              <a:ea typeface="+mn-ea"/>
              <a:cs typeface="+mn-cs"/>
            </a:endParaRPr>
          </a:p>
        </p:txBody>
      </p:sp>
    </p:spTree>
    <p:extLst>
      <p:ext uri="{BB962C8B-B14F-4D97-AF65-F5344CB8AC3E}">
        <p14:creationId xmlns:p14="http://schemas.microsoft.com/office/powerpoint/2010/main" val="112742303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936C8-C335-28A5-35A9-55533E1162E7}"/>
              </a:ext>
            </a:extLst>
          </p:cNvPr>
          <p:cNvSpPr>
            <a:spLocks noGrp="1"/>
          </p:cNvSpPr>
          <p:nvPr>
            <p:ph type="title"/>
          </p:nvPr>
        </p:nvSpPr>
        <p:spPr>
          <a:xfrm>
            <a:off x="556467" y="572600"/>
            <a:ext cx="9219129" cy="344710"/>
          </a:xfrm>
        </p:spPr>
        <p:txBody>
          <a:bodyPr>
            <a:noAutofit/>
          </a:bodyPr>
          <a:lstStyle/>
          <a:p>
            <a:r>
              <a:rPr lang="en-US" sz="2600" b="1">
                <a:latin typeface="Graphic semibold"/>
              </a:rPr>
              <a:t>Snippet – Automation Playbook Working Sheet (IE Example)</a:t>
            </a:r>
          </a:p>
        </p:txBody>
      </p:sp>
      <p:graphicFrame>
        <p:nvGraphicFramePr>
          <p:cNvPr id="3" name="Table 2">
            <a:extLst>
              <a:ext uri="{FF2B5EF4-FFF2-40B4-BE49-F238E27FC236}">
                <a16:creationId xmlns:a16="http://schemas.microsoft.com/office/drawing/2014/main" id="{AD8527AA-58E4-01C5-A83B-536526D266B5}"/>
              </a:ext>
            </a:extLst>
          </p:cNvPr>
          <p:cNvGraphicFramePr>
            <a:graphicFrameLocks noGrp="1"/>
          </p:cNvGraphicFramePr>
          <p:nvPr/>
        </p:nvGraphicFramePr>
        <p:xfrm>
          <a:off x="2510750" y="1077022"/>
          <a:ext cx="9492565" cy="5208378"/>
        </p:xfrm>
        <a:graphic>
          <a:graphicData uri="http://schemas.openxmlformats.org/drawingml/2006/table">
            <a:tbl>
              <a:tblPr/>
              <a:tblGrid>
                <a:gridCol w="592641">
                  <a:extLst>
                    <a:ext uri="{9D8B030D-6E8A-4147-A177-3AD203B41FA5}">
                      <a16:colId xmlns:a16="http://schemas.microsoft.com/office/drawing/2014/main" val="3808019639"/>
                    </a:ext>
                  </a:extLst>
                </a:gridCol>
                <a:gridCol w="2978432">
                  <a:extLst>
                    <a:ext uri="{9D8B030D-6E8A-4147-A177-3AD203B41FA5}">
                      <a16:colId xmlns:a16="http://schemas.microsoft.com/office/drawing/2014/main" val="594932407"/>
                    </a:ext>
                  </a:extLst>
                </a:gridCol>
                <a:gridCol w="751368">
                  <a:extLst>
                    <a:ext uri="{9D8B030D-6E8A-4147-A177-3AD203B41FA5}">
                      <a16:colId xmlns:a16="http://schemas.microsoft.com/office/drawing/2014/main" val="1498029226"/>
                    </a:ext>
                  </a:extLst>
                </a:gridCol>
                <a:gridCol w="687572">
                  <a:extLst>
                    <a:ext uri="{9D8B030D-6E8A-4147-A177-3AD203B41FA5}">
                      <a16:colId xmlns:a16="http://schemas.microsoft.com/office/drawing/2014/main" val="1967672917"/>
                    </a:ext>
                  </a:extLst>
                </a:gridCol>
                <a:gridCol w="645042">
                  <a:extLst>
                    <a:ext uri="{9D8B030D-6E8A-4147-A177-3AD203B41FA5}">
                      <a16:colId xmlns:a16="http://schemas.microsoft.com/office/drawing/2014/main" val="598582236"/>
                    </a:ext>
                  </a:extLst>
                </a:gridCol>
                <a:gridCol w="898758">
                  <a:extLst>
                    <a:ext uri="{9D8B030D-6E8A-4147-A177-3AD203B41FA5}">
                      <a16:colId xmlns:a16="http://schemas.microsoft.com/office/drawing/2014/main" val="376175399"/>
                    </a:ext>
                  </a:extLst>
                </a:gridCol>
                <a:gridCol w="367344">
                  <a:extLst>
                    <a:ext uri="{9D8B030D-6E8A-4147-A177-3AD203B41FA5}">
                      <a16:colId xmlns:a16="http://schemas.microsoft.com/office/drawing/2014/main" val="1619556796"/>
                    </a:ext>
                  </a:extLst>
                </a:gridCol>
                <a:gridCol w="367344">
                  <a:extLst>
                    <a:ext uri="{9D8B030D-6E8A-4147-A177-3AD203B41FA5}">
                      <a16:colId xmlns:a16="http://schemas.microsoft.com/office/drawing/2014/main" val="4280353990"/>
                    </a:ext>
                  </a:extLst>
                </a:gridCol>
                <a:gridCol w="367344">
                  <a:extLst>
                    <a:ext uri="{9D8B030D-6E8A-4147-A177-3AD203B41FA5}">
                      <a16:colId xmlns:a16="http://schemas.microsoft.com/office/drawing/2014/main" val="49938002"/>
                    </a:ext>
                  </a:extLst>
                </a:gridCol>
                <a:gridCol w="367344">
                  <a:extLst>
                    <a:ext uri="{9D8B030D-6E8A-4147-A177-3AD203B41FA5}">
                      <a16:colId xmlns:a16="http://schemas.microsoft.com/office/drawing/2014/main" val="891495559"/>
                    </a:ext>
                  </a:extLst>
                </a:gridCol>
                <a:gridCol w="367344">
                  <a:extLst>
                    <a:ext uri="{9D8B030D-6E8A-4147-A177-3AD203B41FA5}">
                      <a16:colId xmlns:a16="http://schemas.microsoft.com/office/drawing/2014/main" val="451950468"/>
                    </a:ext>
                  </a:extLst>
                </a:gridCol>
                <a:gridCol w="367344">
                  <a:extLst>
                    <a:ext uri="{9D8B030D-6E8A-4147-A177-3AD203B41FA5}">
                      <a16:colId xmlns:a16="http://schemas.microsoft.com/office/drawing/2014/main" val="2594609445"/>
                    </a:ext>
                  </a:extLst>
                </a:gridCol>
                <a:gridCol w="367344">
                  <a:extLst>
                    <a:ext uri="{9D8B030D-6E8A-4147-A177-3AD203B41FA5}">
                      <a16:colId xmlns:a16="http://schemas.microsoft.com/office/drawing/2014/main" val="451601387"/>
                    </a:ext>
                  </a:extLst>
                </a:gridCol>
                <a:gridCol w="367344">
                  <a:extLst>
                    <a:ext uri="{9D8B030D-6E8A-4147-A177-3AD203B41FA5}">
                      <a16:colId xmlns:a16="http://schemas.microsoft.com/office/drawing/2014/main" val="1612607912"/>
                    </a:ext>
                  </a:extLst>
                </a:gridCol>
              </a:tblGrid>
              <a:tr h="280699">
                <a:tc rowSpan="2">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FFFFFF"/>
                          </a:solidFill>
                          <a:effectLst/>
                          <a:latin typeface="Arial" panose="020B0604020202020204" pitchFamily="34" charset="0"/>
                        </a:rPr>
                        <a:t>Tower</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rowSpan="2">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1" i="0" u="none" strike="noStrike">
                          <a:solidFill>
                            <a:srgbClr val="FFFFFF"/>
                          </a:solidFill>
                          <a:effectLst/>
                          <a:latin typeface="Arial" panose="020B0604020202020204" pitchFamily="34" charset="0"/>
                        </a:rPr>
                        <a:t>Activities </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rowSpan="2">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FFFFFF"/>
                          </a:solidFill>
                          <a:effectLst/>
                          <a:latin typeface="Arial" panose="020B0604020202020204" pitchFamily="34" charset="0"/>
                        </a:rPr>
                        <a:t>Frequency</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rowSpan="2">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FFFFFF"/>
                          </a:solidFill>
                          <a:effectLst/>
                          <a:latin typeface="Arial" panose="020B0604020202020204" pitchFamily="34" charset="0"/>
                        </a:rPr>
                        <a:t>Average Execution time </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rowSpan="2">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FFFFFF"/>
                          </a:solidFill>
                          <a:effectLst/>
                          <a:latin typeface="Arial" panose="020B0604020202020204" pitchFamily="34" charset="0"/>
                        </a:rPr>
                        <a:t>Work category</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rowSpan="2">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FFFFFF"/>
                          </a:solidFill>
                          <a:effectLst/>
                          <a:latin typeface="Arial" panose="020B0604020202020204" pitchFamily="34" charset="0"/>
                        </a:rPr>
                        <a:t>Task automatable?</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gridSpan="4">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IN" sz="1000" b="1" i="0" u="none" strike="noStrike">
                          <a:solidFill>
                            <a:srgbClr val="FFFFFF"/>
                          </a:solidFill>
                          <a:effectLst/>
                          <a:latin typeface="Arial" panose="020B0604020202020204" pitchFamily="34" charset="0"/>
                        </a:rPr>
                        <a:t>Automation</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hMerge="1">
                  <a:txBody>
                    <a:bodyPr/>
                    <a:lstStyle/>
                    <a:p>
                      <a:pPr algn="ctr" fontAlgn="ctr"/>
                      <a:endParaRPr lang="en-IN" sz="1200" b="1" i="0" u="none" strike="noStrike">
                        <a:solidFill>
                          <a:srgbClr val="FFFFFF"/>
                        </a:solidFill>
                        <a:effectLst/>
                        <a:latin typeface="Arial" panose="020B060402020202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hMerge="1">
                  <a:txBody>
                    <a:bodyPr/>
                    <a:lstStyle/>
                    <a:p>
                      <a:pPr algn="ctr" fontAlgn="ctr"/>
                      <a:endParaRPr lang="en-IN" sz="1200" b="1" i="0" u="none" strike="noStrike">
                        <a:solidFill>
                          <a:srgbClr val="FFFFFF"/>
                        </a:solidFill>
                        <a:effectLst/>
                        <a:latin typeface="Arial" panose="020B060402020202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hMerge="1">
                  <a:txBody>
                    <a:bodyPr/>
                    <a:lstStyle/>
                    <a:p>
                      <a:pPr algn="ctr" fontAlgn="ctr"/>
                      <a:endParaRPr lang="en-IN" sz="1200" b="1" i="0" u="none" strike="noStrike">
                        <a:solidFill>
                          <a:srgbClr val="FFFFFF"/>
                        </a:solidFill>
                        <a:effectLst/>
                        <a:latin typeface="Arial" panose="020B060402020202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gridSpan="4">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IN" sz="1000" b="1" i="0" u="none" strike="noStrike">
                          <a:solidFill>
                            <a:srgbClr val="FFFFFF"/>
                          </a:solidFill>
                          <a:effectLst/>
                          <a:latin typeface="Arial" panose="020B0604020202020204" pitchFamily="34" charset="0"/>
                        </a:rPr>
                        <a:t>Productivity Gain</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hMerge="1">
                  <a:txBody>
                    <a:bodyPr/>
                    <a:lstStyle/>
                    <a:p>
                      <a:pPr algn="ctr" fontAlgn="ctr"/>
                      <a:endParaRPr lang="en-IN" sz="1200" b="1" i="0" u="none" strike="noStrike">
                        <a:solidFill>
                          <a:srgbClr val="FFFFFF"/>
                        </a:solidFill>
                        <a:effectLst/>
                        <a:latin typeface="Arial" panose="020B060402020202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hMerge="1">
                  <a:txBody>
                    <a:bodyPr/>
                    <a:lstStyle/>
                    <a:p>
                      <a:pPr algn="ctr" fontAlgn="ctr"/>
                      <a:endParaRPr lang="en-IN" sz="1200" b="1" i="0" u="none" strike="noStrike">
                        <a:solidFill>
                          <a:srgbClr val="FFFFFF"/>
                        </a:solidFill>
                        <a:effectLst/>
                        <a:latin typeface="Arial" panose="020B060402020202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hMerge="1">
                  <a:txBody>
                    <a:bodyPr/>
                    <a:lstStyle/>
                    <a:p>
                      <a:pPr algn="ctr" fontAlgn="ctr"/>
                      <a:endParaRPr lang="en-IN" sz="1200" b="1" i="0" u="none" strike="noStrike">
                        <a:solidFill>
                          <a:srgbClr val="FFFFFF"/>
                        </a:solidFill>
                        <a:effectLst/>
                        <a:latin typeface="Arial" panose="020B0604020202020204" pitchFamily="34" charset="0"/>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1648023200"/>
                  </a:ext>
                </a:extLst>
              </a:tr>
              <a:tr h="280699">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vMerge="1">
                  <a:txBody>
                    <a:bodyPr/>
                    <a:lstStyle/>
                    <a:p>
                      <a:endParaRPr lang="en-IN"/>
                    </a:p>
                  </a:txBody>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L1</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L2</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L3</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L4</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L1</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L2</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L3</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algn="ctr" fontAlgn="ctr"/>
                      <a:r>
                        <a:rPr lang="en-US" sz="1000" b="1" i="0" u="none" strike="noStrike">
                          <a:solidFill>
                            <a:srgbClr val="FFFFFF"/>
                          </a:solidFill>
                          <a:effectLst/>
                          <a:latin typeface="Arial" panose="020B0604020202020204" pitchFamily="34" charset="0"/>
                        </a:rPr>
                        <a:t>L4</a:t>
                      </a:r>
                      <a:endParaRPr lang="en-IN" sz="1000" b="1" i="0" u="none" strike="noStrike">
                        <a:solidFill>
                          <a:srgbClr val="FFFFFF"/>
                        </a:solidFill>
                        <a:effectLst/>
                        <a:latin typeface="Arial" panose="020B0604020202020204" pitchFamily="34" charset="0"/>
                      </a:endParaRP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25000"/>
                      </a:schemeClr>
                    </a:solidFill>
                  </a:tcPr>
                </a:tc>
                <a:extLst>
                  <a:ext uri="{0D108BD9-81ED-4DB2-BD59-A6C34878D82A}">
                    <a16:rowId xmlns:a16="http://schemas.microsoft.com/office/drawing/2014/main" val="2813575425"/>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US" sz="1000" b="0" i="0" u="none" strike="noStrike">
                          <a:solidFill>
                            <a:srgbClr val="000000"/>
                          </a:solidFill>
                          <a:effectLst/>
                          <a:latin typeface="Calibri" panose="020F0502020204030204" pitchFamily="34" charset="0"/>
                        </a:rPr>
                        <a:t>Tickets related to CPU, memory and disks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defTabSz="914400" rtl="0" eaLnBrk="1" fontAlgn="ctr" latinLnBrk="0" hangingPunct="1"/>
                      <a:r>
                        <a:rPr lang="en-IN" sz="1000" b="1" i="0" u="none" strike="noStrike" kern="1200">
                          <a:solidFill>
                            <a:srgbClr val="000000"/>
                          </a:solidFill>
                          <a:effectLst/>
                          <a:latin typeface="Aptos Narrow" panose="020B0004020202020204" pitchFamily="34" charset="0"/>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438207793"/>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US" sz="1000" b="0" i="0" u="none" strike="noStrike">
                          <a:solidFill>
                            <a:srgbClr val="000000"/>
                          </a:solidFill>
                          <a:effectLst/>
                          <a:latin typeface="Aptos Narrow" panose="020B0004020202020204" pitchFamily="34" charset="0"/>
                        </a:rPr>
                        <a:t>Linux server health check &amp; performance monitoring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defTabSz="914400" rtl="0" eaLnBrk="1" fontAlgn="ctr" latinLnBrk="0" hangingPunct="1"/>
                      <a:r>
                        <a:rPr lang="en-IN" sz="1000" b="1" i="0" u="none" strike="noStrike" kern="1200">
                          <a:solidFill>
                            <a:srgbClr val="000000"/>
                          </a:solidFill>
                          <a:effectLst/>
                          <a:latin typeface="Aptos Narrow" panose="020B0004020202020204" pitchFamily="34" charset="0"/>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939595752"/>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IN" sz="1000" b="0" i="0" u="none" strike="noStrike">
                          <a:solidFill>
                            <a:srgbClr val="000000"/>
                          </a:solidFill>
                          <a:effectLst/>
                          <a:latin typeface="Aptos Narrow" panose="020B0004020202020204" pitchFamily="34" charset="0"/>
                        </a:rPr>
                        <a:t>Log file rotation &amp; cleanup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defTabSz="914400" rtl="0" eaLnBrk="1" fontAlgn="ctr" latinLnBrk="0" hangingPunct="1"/>
                      <a:r>
                        <a:rPr lang="en-IN" sz="1000" b="1" i="0" u="none" strike="noStrike" kern="1200">
                          <a:solidFill>
                            <a:srgbClr val="000000"/>
                          </a:solidFill>
                          <a:effectLst/>
                          <a:latin typeface="Aptos Narrow" panose="020B0004020202020204" pitchFamily="34" charset="0"/>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1841929486"/>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US" sz="1000" b="0" i="0" u="none" strike="noStrike">
                          <a:solidFill>
                            <a:srgbClr val="000000"/>
                          </a:solidFill>
                          <a:effectLst/>
                          <a:latin typeface="Aptos Narrow" panose="020B0004020202020204" pitchFamily="34" charset="0"/>
                        </a:rPr>
                        <a:t>Service restart and login issues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defTabSz="914400" rtl="0" eaLnBrk="1" fontAlgn="ctr" latinLnBrk="0" hangingPunct="1"/>
                      <a:r>
                        <a:rPr lang="en-IN" sz="1000" b="1" i="0" u="none" strike="noStrike" kern="1200">
                          <a:solidFill>
                            <a:srgbClr val="000000"/>
                          </a:solidFill>
                          <a:effectLst/>
                          <a:latin typeface="Aptos Narrow" panose="020B0004020202020204" pitchFamily="34" charset="0"/>
                          <a:ea typeface="+mn-ea"/>
                          <a:cs typeface="+mn-cs"/>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787609886"/>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US" sz="1000" b="0" i="0" u="none" strike="noStrike">
                          <a:solidFill>
                            <a:srgbClr val="000000"/>
                          </a:solidFill>
                          <a:effectLst/>
                          <a:latin typeface="Aptos Narrow" panose="020B0004020202020204" pitchFamily="34" charset="0"/>
                        </a:rPr>
                        <a:t>Disk/CPU/memory utilization report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2951512415"/>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US" sz="1000" b="0" i="0" u="none" strike="noStrike">
                          <a:solidFill>
                            <a:srgbClr val="000000"/>
                          </a:solidFill>
                          <a:effectLst/>
                          <a:latin typeface="Aptos Narrow" panose="020B0004020202020204" pitchFamily="34" charset="0"/>
                        </a:rPr>
                        <a:t>NFS mount check on servers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658365941"/>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IN" sz="1000" b="0" i="0" u="none" strike="noStrike">
                          <a:solidFill>
                            <a:srgbClr val="000000"/>
                          </a:solidFill>
                          <a:effectLst/>
                          <a:latin typeface="Aptos Narrow" panose="020B0004020202020204" pitchFamily="34" charset="0"/>
                        </a:rPr>
                        <a:t>Server connectivity issues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Weekly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ECCC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61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516066337"/>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IN" sz="1000" b="0" i="0" u="none" strike="noStrike">
                          <a:solidFill>
                            <a:srgbClr val="000000"/>
                          </a:solidFill>
                          <a:effectLst/>
                          <a:latin typeface="Aptos Narrow" panose="020B0004020202020204" pitchFamily="34" charset="0"/>
                        </a:rPr>
                        <a:t>Mount point issues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Daily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421105345"/>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Aptos Narrow" panose="020B0004020202020204" pitchFamily="34" charset="0"/>
                        </a:rPr>
                        <a:t>Linux patching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240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2315169237"/>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Pre/post patch activity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761241668"/>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File transfer requests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1608844771"/>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MS defender configuration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020107321"/>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Commvault agent configuration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274972798"/>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US" sz="1000" b="0" i="0" u="none" strike="noStrike">
                          <a:solidFill>
                            <a:srgbClr val="000000"/>
                          </a:solidFill>
                          <a:effectLst/>
                          <a:latin typeface="Calibri" panose="020F0502020204030204" pitchFamily="34" charset="0"/>
                        </a:rPr>
                        <a:t>Failover of the application from one node to another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186702240"/>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HP monitoring agent installation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2101737968"/>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US" sz="1000" b="0" i="0" u="none" strike="noStrike">
                          <a:solidFill>
                            <a:srgbClr val="000000"/>
                          </a:solidFill>
                          <a:effectLst/>
                          <a:latin typeface="Calibri" panose="020F0502020204030204" pitchFamily="34" charset="0"/>
                        </a:rPr>
                        <a:t>User access and home directory management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341200899"/>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Cluster troubleshooting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1531778958"/>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endParaRPr lang="en-IN" sz="10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61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61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652124754"/>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endParaRPr lang="en-IN" sz="10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61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61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26707960"/>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endParaRPr lang="en-IN" sz="10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61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61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28420110"/>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endParaRPr lang="en-IN" sz="1000" b="0" i="0" u="none" strike="noStrike">
                        <a:solidFill>
                          <a:srgbClr val="000000"/>
                        </a:solidFill>
                        <a:effectLst/>
                        <a:latin typeface="Calibri" panose="020F050202020403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endParaRPr lang="en-IN" sz="800" b="0" i="0" u="none" strike="noStrike">
                        <a:solidFill>
                          <a:srgbClr val="000000"/>
                        </a:solidFill>
                        <a:effectLst/>
                        <a:latin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61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endParaRPr lang="en-IN" sz="1000" b="0" i="0" u="none" strike="noStrike">
                        <a:solidFill>
                          <a:srgbClr val="000000"/>
                        </a:solidFill>
                        <a:effectLst/>
                        <a:latin typeface="Aptos Narrow" panose="020B0004020202020204" pitchFamily="34" charset="0"/>
                      </a:endParaRPr>
                    </a:p>
                  </a:txBody>
                  <a:tcPr marL="0" marR="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61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0" i="0" u="none" strike="noStrike">
                        <a:solidFill>
                          <a:srgbClr val="000000"/>
                        </a:solidFill>
                        <a:effectLst/>
                        <a:latin typeface="Aptos Narrow" panose="020B0004020202020204" pitchFamily="34" charset="0"/>
                      </a:endParaRPr>
                    </a:p>
                  </a:txBody>
                  <a:tcPr marL="0" marR="0" marT="0"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567100115"/>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RHSM configuration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120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2593409951"/>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IN" sz="1000" b="0" i="0" u="none" strike="noStrike">
                          <a:solidFill>
                            <a:srgbClr val="000000"/>
                          </a:solidFill>
                          <a:effectLst/>
                          <a:latin typeface="Aptos Narrow" panose="020B0004020202020204" pitchFamily="34" charset="0"/>
                        </a:rPr>
                        <a:t>Privileged user access report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4080199830"/>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Linux</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b"/>
                      <a:r>
                        <a:rPr lang="en-IN" sz="1000" b="0" i="0" u="none" strike="noStrike">
                          <a:solidFill>
                            <a:srgbClr val="000000"/>
                          </a:solidFill>
                          <a:effectLst/>
                          <a:latin typeface="Aptos Narrow" panose="020B0004020202020204" pitchFamily="34" charset="0"/>
                        </a:rPr>
                        <a:t>Kernel upgrade &amp; validation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Monthly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583702765"/>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IN" sz="1000" b="0" i="0" u="none" strike="noStrike">
                          <a:solidFill>
                            <a:srgbClr val="000000"/>
                          </a:solidFill>
                          <a:effectLst/>
                          <a:latin typeface="Calibri" panose="020F0502020204030204" pitchFamily="34" charset="0"/>
                        </a:rPr>
                        <a:t>Satellite server build/migration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On-demand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120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US" sz="800" b="0" i="0" u="none" strike="noStrike">
                          <a:solidFill>
                            <a:srgbClr val="000000"/>
                          </a:solidFill>
                          <a:effectLst/>
                          <a:latin typeface="Arial" panose="020B0604020202020204" pitchFamily="34" charset="0"/>
                        </a:rPr>
                        <a:t>Y</a:t>
                      </a:r>
                      <a:r>
                        <a:rPr lang="en-IN" sz="800" b="0" i="0" u="none" strike="noStrike">
                          <a:solidFill>
                            <a:srgbClr val="000000"/>
                          </a:solidFill>
                          <a:effectLst/>
                          <a:latin typeface="Arial" panose="020B0604020202020204" pitchFamily="34" charset="0"/>
                        </a:rPr>
                        <a: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extLst>
                  <a:ext uri="{0D108BD9-81ED-4DB2-BD59-A6C34878D82A}">
                    <a16:rowId xmlns:a16="http://schemas.microsoft.com/office/drawing/2014/main" val="3291097714"/>
                  </a:ext>
                </a:extLst>
              </a:tr>
              <a:tr h="178730">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0" i="0" u="none" strike="noStrike">
                          <a:solidFill>
                            <a:srgbClr val="000000"/>
                          </a:solidFill>
                          <a:effectLst/>
                          <a:latin typeface="Aptos Narrow" panose="020B0004020202020204" pitchFamily="34" charset="0"/>
                        </a:rPr>
                        <a:t>Linux</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l" fontAlgn="ctr"/>
                      <a:r>
                        <a:rPr lang="en-US" sz="1000" b="0" i="0" u="none" strike="noStrike">
                          <a:solidFill>
                            <a:srgbClr val="000000"/>
                          </a:solidFill>
                          <a:effectLst/>
                          <a:latin typeface="Calibri" panose="020F0502020204030204" pitchFamily="34" charset="0"/>
                        </a:rPr>
                        <a:t>Vulnerability Remediation</a:t>
                      </a:r>
                      <a:endParaRPr lang="en-IN" sz="10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0" i="0" u="none" strike="noStrike">
                          <a:solidFill>
                            <a:srgbClr val="000000"/>
                          </a:solidFill>
                          <a:effectLst/>
                          <a:latin typeface="Aptos Narrow" panose="020B0004020202020204" pitchFamily="34" charset="0"/>
                        </a:rPr>
                        <a:t>Monthly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240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IN" sz="800" b="0" i="0" u="none" strike="noStrike">
                          <a:solidFill>
                            <a:srgbClr val="000000"/>
                          </a:solidFill>
                          <a:effectLst/>
                          <a:latin typeface="Arial" panose="020B0604020202020204" pitchFamily="34" charset="0"/>
                        </a:rPr>
                        <a:t>L3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rtl="0" fontAlgn="ctr"/>
                      <a:r>
                        <a:rPr lang="en-US" sz="800" b="0" i="0" u="none" strike="noStrike">
                          <a:solidFill>
                            <a:srgbClr val="000000"/>
                          </a:solidFill>
                          <a:effectLst/>
                          <a:latin typeface="Arial" panose="020B0604020202020204" pitchFamily="34" charset="0"/>
                        </a:rPr>
                        <a:t>Y</a:t>
                      </a:r>
                      <a:r>
                        <a:rPr lang="en-IN" sz="800" b="0" i="0" u="none" strike="noStrike">
                          <a:solidFill>
                            <a:srgbClr val="000000"/>
                          </a:solidFill>
                          <a:effectLst/>
                          <a:latin typeface="Arial" panose="020B0604020202020204" pitchFamily="34" charset="0"/>
                        </a:rPr>
                        <a: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0000"/>
                          </a:solidFill>
                          <a:effectLst/>
                          <a:latin typeface="Aptos Narrow" panose="020B000402020202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0000"/>
                        <a:lumOff val="80000"/>
                      </a:schemeClr>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ctr"/>
                      <a:r>
                        <a:rPr lang="en-IN" sz="1000" b="1" i="0" u="none" strike="noStrike">
                          <a:solidFill>
                            <a:srgbClr val="006100"/>
                          </a:solidFill>
                          <a:effectLst/>
                          <a:latin typeface="Aptos Narrow" panose="020B0004020202020204" pitchFamily="34" charset="0"/>
                        </a:rPr>
                        <a:t>Yes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endParaRPr lang="en-IN" sz="1000" b="1" i="0" u="none" strike="noStrike">
                        <a:solidFill>
                          <a:srgbClr val="000000"/>
                        </a:solidFill>
                        <a:effectLst/>
                        <a:latin typeface="Aptos Narrow" panose="020B000402020202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2E6FF"/>
                    </a:solidFill>
                  </a:tcPr>
                </a:tc>
                <a:tc>
                  <a:txBody>
                    <a:bodyPr/>
                    <a:lstStyle>
                      <a:lvl1pPr marL="0" algn="l" defTabSz="914377" rtl="0" eaLnBrk="1" latinLnBrk="0" hangingPunct="1">
                        <a:defRPr sz="1800" kern="1200">
                          <a:solidFill>
                            <a:schemeClr val="tx1"/>
                          </a:solidFill>
                          <a:latin typeface="Graphik"/>
                        </a:defRPr>
                      </a:lvl1pPr>
                      <a:lvl2pPr marL="457189" algn="l" defTabSz="914377" rtl="0" eaLnBrk="1" latinLnBrk="0" hangingPunct="1">
                        <a:defRPr sz="1800" kern="1200">
                          <a:solidFill>
                            <a:schemeClr val="tx1"/>
                          </a:solidFill>
                          <a:latin typeface="Graphik"/>
                        </a:defRPr>
                      </a:lvl2pPr>
                      <a:lvl3pPr marL="914377" algn="l" defTabSz="914377" rtl="0" eaLnBrk="1" latinLnBrk="0" hangingPunct="1">
                        <a:defRPr sz="1800" kern="1200">
                          <a:solidFill>
                            <a:schemeClr val="tx1"/>
                          </a:solidFill>
                          <a:latin typeface="Graphik"/>
                        </a:defRPr>
                      </a:lvl3pPr>
                      <a:lvl4pPr marL="1371566" algn="l" defTabSz="914377" rtl="0" eaLnBrk="1" latinLnBrk="0" hangingPunct="1">
                        <a:defRPr sz="1800" kern="1200">
                          <a:solidFill>
                            <a:schemeClr val="tx1"/>
                          </a:solidFill>
                          <a:latin typeface="Graphik"/>
                        </a:defRPr>
                      </a:lvl4pPr>
                      <a:lvl5pPr marL="1828754" algn="l" defTabSz="914377" rtl="0" eaLnBrk="1" latinLnBrk="0" hangingPunct="1">
                        <a:defRPr sz="1800" kern="1200">
                          <a:solidFill>
                            <a:schemeClr val="tx1"/>
                          </a:solidFill>
                          <a:latin typeface="Graphik"/>
                        </a:defRPr>
                      </a:lvl5pPr>
                      <a:lvl6pPr marL="2285943" algn="l" defTabSz="914377" rtl="0" eaLnBrk="1" latinLnBrk="0" hangingPunct="1">
                        <a:defRPr sz="1800" kern="1200">
                          <a:solidFill>
                            <a:schemeClr val="tx1"/>
                          </a:solidFill>
                          <a:latin typeface="Graphik"/>
                        </a:defRPr>
                      </a:lvl6pPr>
                      <a:lvl7pPr marL="2743131" algn="l" defTabSz="914377" rtl="0" eaLnBrk="1" latinLnBrk="0" hangingPunct="1">
                        <a:defRPr sz="1800" kern="1200">
                          <a:solidFill>
                            <a:schemeClr val="tx1"/>
                          </a:solidFill>
                          <a:latin typeface="Graphik"/>
                        </a:defRPr>
                      </a:lvl7pPr>
                      <a:lvl8pPr marL="3200320" algn="l" defTabSz="914377" rtl="0" eaLnBrk="1" latinLnBrk="0" hangingPunct="1">
                        <a:defRPr sz="1800" kern="1200">
                          <a:solidFill>
                            <a:schemeClr val="tx1"/>
                          </a:solidFill>
                          <a:latin typeface="Graphik"/>
                        </a:defRPr>
                      </a:lvl8pPr>
                      <a:lvl9pPr marL="3657509" algn="l" defTabSz="914377" rtl="0" eaLnBrk="1" latinLnBrk="0" hangingPunct="1">
                        <a:defRPr sz="1800" kern="1200">
                          <a:solidFill>
                            <a:schemeClr val="tx1"/>
                          </a:solidFill>
                          <a:latin typeface="Graphik"/>
                        </a:defRPr>
                      </a:lvl9pPr>
                    </a:lstStyle>
                    <a:p>
                      <a:pPr marL="36000" algn="ctr" fontAlgn="b"/>
                      <a:r>
                        <a:rPr lang="en-IN" sz="1000" b="1" i="0" u="none" strike="noStrike">
                          <a:solidFill>
                            <a:srgbClr val="006100"/>
                          </a:solidFill>
                          <a:effectLst/>
                          <a:latin typeface="Aptos Narrow" panose="020B0004020202020204" pitchFamily="34" charset="0"/>
                        </a:rPr>
                        <a:t>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C6EFCE"/>
                    </a:solidFill>
                  </a:tcPr>
                </a:tc>
                <a:extLst>
                  <a:ext uri="{0D108BD9-81ED-4DB2-BD59-A6C34878D82A}">
                    <a16:rowId xmlns:a16="http://schemas.microsoft.com/office/drawing/2014/main" val="1834412555"/>
                  </a:ext>
                </a:extLst>
              </a:tr>
            </a:tbl>
          </a:graphicData>
        </a:graphic>
      </p:graphicFrame>
      <p:grpSp>
        <p:nvGrpSpPr>
          <p:cNvPr id="4" name="Group 3">
            <a:extLst>
              <a:ext uri="{FF2B5EF4-FFF2-40B4-BE49-F238E27FC236}">
                <a16:creationId xmlns:a16="http://schemas.microsoft.com/office/drawing/2014/main" id="{45808812-31E0-0A9C-5DA8-2B37B19C4B2C}"/>
              </a:ext>
            </a:extLst>
          </p:cNvPr>
          <p:cNvGrpSpPr/>
          <p:nvPr/>
        </p:nvGrpSpPr>
        <p:grpSpPr>
          <a:xfrm>
            <a:off x="7475039" y="4851653"/>
            <a:ext cx="54000" cy="420043"/>
            <a:chOff x="7666330" y="4923712"/>
            <a:chExt cx="54000" cy="420043"/>
          </a:xfrm>
        </p:grpSpPr>
        <p:sp>
          <p:nvSpPr>
            <p:cNvPr id="5" name="Oval 4">
              <a:extLst>
                <a:ext uri="{FF2B5EF4-FFF2-40B4-BE49-F238E27FC236}">
                  <a16:creationId xmlns:a16="http://schemas.microsoft.com/office/drawing/2014/main" id="{4FA3F527-D928-7565-F43B-DABEB23F9823}"/>
                </a:ext>
              </a:extLst>
            </p:cNvPr>
            <p:cNvSpPr/>
            <p:nvPr/>
          </p:nvSpPr>
          <p:spPr>
            <a:xfrm>
              <a:off x="7666330" y="4923712"/>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6" name="Oval 5">
              <a:extLst>
                <a:ext uri="{FF2B5EF4-FFF2-40B4-BE49-F238E27FC236}">
                  <a16:creationId xmlns:a16="http://schemas.microsoft.com/office/drawing/2014/main" id="{A1AFD96B-C86E-F73C-4BCE-662B4D97CCBB}"/>
                </a:ext>
              </a:extLst>
            </p:cNvPr>
            <p:cNvSpPr/>
            <p:nvPr/>
          </p:nvSpPr>
          <p:spPr>
            <a:xfrm>
              <a:off x="7666330" y="5037239"/>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7" name="Oval 6">
              <a:extLst>
                <a:ext uri="{FF2B5EF4-FFF2-40B4-BE49-F238E27FC236}">
                  <a16:creationId xmlns:a16="http://schemas.microsoft.com/office/drawing/2014/main" id="{F31A286E-D303-09F4-F328-382DB5FE073A}"/>
                </a:ext>
              </a:extLst>
            </p:cNvPr>
            <p:cNvSpPr/>
            <p:nvPr/>
          </p:nvSpPr>
          <p:spPr>
            <a:xfrm>
              <a:off x="7666330" y="5163497"/>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8" name="Oval 7">
              <a:extLst>
                <a:ext uri="{FF2B5EF4-FFF2-40B4-BE49-F238E27FC236}">
                  <a16:creationId xmlns:a16="http://schemas.microsoft.com/office/drawing/2014/main" id="{DAA36BB3-E3AC-FA0B-B941-B127BF45D688}"/>
                </a:ext>
              </a:extLst>
            </p:cNvPr>
            <p:cNvSpPr/>
            <p:nvPr/>
          </p:nvSpPr>
          <p:spPr>
            <a:xfrm>
              <a:off x="7666330" y="5289755"/>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grpSp>
      <p:grpSp>
        <p:nvGrpSpPr>
          <p:cNvPr id="9" name="Group 8">
            <a:extLst>
              <a:ext uri="{FF2B5EF4-FFF2-40B4-BE49-F238E27FC236}">
                <a16:creationId xmlns:a16="http://schemas.microsoft.com/office/drawing/2014/main" id="{BDBA1B19-E221-E5AC-01AA-D514DFD04CD7}"/>
              </a:ext>
            </a:extLst>
          </p:cNvPr>
          <p:cNvGrpSpPr/>
          <p:nvPr/>
        </p:nvGrpSpPr>
        <p:grpSpPr>
          <a:xfrm>
            <a:off x="4849288" y="4851653"/>
            <a:ext cx="54000" cy="420043"/>
            <a:chOff x="4849288" y="4923712"/>
            <a:chExt cx="54000" cy="420043"/>
          </a:xfrm>
        </p:grpSpPr>
        <p:sp>
          <p:nvSpPr>
            <p:cNvPr id="10" name="Oval 9">
              <a:extLst>
                <a:ext uri="{FF2B5EF4-FFF2-40B4-BE49-F238E27FC236}">
                  <a16:creationId xmlns:a16="http://schemas.microsoft.com/office/drawing/2014/main" id="{60B1CD26-2B49-F9DC-EAC9-4346747945E5}"/>
                </a:ext>
              </a:extLst>
            </p:cNvPr>
            <p:cNvSpPr/>
            <p:nvPr/>
          </p:nvSpPr>
          <p:spPr>
            <a:xfrm>
              <a:off x="4849288" y="4923712"/>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1" name="Oval 10">
              <a:extLst>
                <a:ext uri="{FF2B5EF4-FFF2-40B4-BE49-F238E27FC236}">
                  <a16:creationId xmlns:a16="http://schemas.microsoft.com/office/drawing/2014/main" id="{0895E0E2-AAA0-B063-39D1-745DD81EF4B0}"/>
                </a:ext>
              </a:extLst>
            </p:cNvPr>
            <p:cNvSpPr/>
            <p:nvPr/>
          </p:nvSpPr>
          <p:spPr>
            <a:xfrm>
              <a:off x="4849288" y="5037239"/>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2" name="Oval 11">
              <a:extLst>
                <a:ext uri="{FF2B5EF4-FFF2-40B4-BE49-F238E27FC236}">
                  <a16:creationId xmlns:a16="http://schemas.microsoft.com/office/drawing/2014/main" id="{CC495869-EE4E-9CFC-7939-845B9D30DAFF}"/>
                </a:ext>
              </a:extLst>
            </p:cNvPr>
            <p:cNvSpPr/>
            <p:nvPr/>
          </p:nvSpPr>
          <p:spPr>
            <a:xfrm>
              <a:off x="4849288" y="5163497"/>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3" name="Oval 12">
              <a:extLst>
                <a:ext uri="{FF2B5EF4-FFF2-40B4-BE49-F238E27FC236}">
                  <a16:creationId xmlns:a16="http://schemas.microsoft.com/office/drawing/2014/main" id="{40E87124-984E-958B-B294-7B5C062E5BD8}"/>
                </a:ext>
              </a:extLst>
            </p:cNvPr>
            <p:cNvSpPr/>
            <p:nvPr/>
          </p:nvSpPr>
          <p:spPr>
            <a:xfrm>
              <a:off x="4849288" y="5289755"/>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grpSp>
      <p:grpSp>
        <p:nvGrpSpPr>
          <p:cNvPr id="14" name="Group 13">
            <a:extLst>
              <a:ext uri="{FF2B5EF4-FFF2-40B4-BE49-F238E27FC236}">
                <a16:creationId xmlns:a16="http://schemas.microsoft.com/office/drawing/2014/main" id="{EEB04CC4-FDFD-2E91-344A-92FB693A6FF3}"/>
              </a:ext>
            </a:extLst>
          </p:cNvPr>
          <p:cNvGrpSpPr/>
          <p:nvPr/>
        </p:nvGrpSpPr>
        <p:grpSpPr>
          <a:xfrm>
            <a:off x="10100790" y="4851653"/>
            <a:ext cx="54000" cy="420043"/>
            <a:chOff x="10100790" y="4923712"/>
            <a:chExt cx="54000" cy="420043"/>
          </a:xfrm>
        </p:grpSpPr>
        <p:sp>
          <p:nvSpPr>
            <p:cNvPr id="15" name="Oval 14">
              <a:extLst>
                <a:ext uri="{FF2B5EF4-FFF2-40B4-BE49-F238E27FC236}">
                  <a16:creationId xmlns:a16="http://schemas.microsoft.com/office/drawing/2014/main" id="{1F032B9F-1C88-3275-0AFD-35864EE81744}"/>
                </a:ext>
              </a:extLst>
            </p:cNvPr>
            <p:cNvSpPr/>
            <p:nvPr/>
          </p:nvSpPr>
          <p:spPr>
            <a:xfrm>
              <a:off x="10100790" y="4923712"/>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6" name="Oval 15">
              <a:extLst>
                <a:ext uri="{FF2B5EF4-FFF2-40B4-BE49-F238E27FC236}">
                  <a16:creationId xmlns:a16="http://schemas.microsoft.com/office/drawing/2014/main" id="{5A0EAC80-1F0E-9CAC-77CE-BB96E7E4482F}"/>
                </a:ext>
              </a:extLst>
            </p:cNvPr>
            <p:cNvSpPr/>
            <p:nvPr/>
          </p:nvSpPr>
          <p:spPr>
            <a:xfrm>
              <a:off x="10100790" y="5037239"/>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7" name="Oval 16">
              <a:extLst>
                <a:ext uri="{FF2B5EF4-FFF2-40B4-BE49-F238E27FC236}">
                  <a16:creationId xmlns:a16="http://schemas.microsoft.com/office/drawing/2014/main" id="{8DB695CC-BC21-F334-F2A3-53F51A08CDB9}"/>
                </a:ext>
              </a:extLst>
            </p:cNvPr>
            <p:cNvSpPr/>
            <p:nvPr/>
          </p:nvSpPr>
          <p:spPr>
            <a:xfrm>
              <a:off x="10100790" y="5163497"/>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sp>
          <p:nvSpPr>
            <p:cNvPr id="18" name="Oval 17">
              <a:extLst>
                <a:ext uri="{FF2B5EF4-FFF2-40B4-BE49-F238E27FC236}">
                  <a16:creationId xmlns:a16="http://schemas.microsoft.com/office/drawing/2014/main" id="{7A7483DC-6BE8-0B19-4E15-9D9F98024076}"/>
                </a:ext>
              </a:extLst>
            </p:cNvPr>
            <p:cNvSpPr/>
            <p:nvPr/>
          </p:nvSpPr>
          <p:spPr>
            <a:xfrm>
              <a:off x="10100790" y="5289755"/>
              <a:ext cx="54000" cy="54000"/>
            </a:xfrm>
            <a:prstGeom prst="ellipse">
              <a:avLst/>
            </a:prstGeom>
            <a:solidFill>
              <a:schemeClr val="accent1"/>
            </a:solidFill>
            <a:ln w="12700" cap="flat" cmpd="sng" algn="ctr">
              <a:solidFill>
                <a:schemeClr val="accent1"/>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err="1">
                <a:ln>
                  <a:noFill/>
                </a:ln>
                <a:solidFill>
                  <a:srgbClr val="FFFFFF"/>
                </a:solidFill>
                <a:effectLst/>
                <a:uLnTx/>
                <a:uFillTx/>
                <a:latin typeface="Graphik"/>
                <a:ea typeface="+mn-ea"/>
                <a:cs typeface="+mn-cs"/>
              </a:endParaRPr>
            </a:p>
          </p:txBody>
        </p:sp>
      </p:grpSp>
      <p:graphicFrame>
        <p:nvGraphicFramePr>
          <p:cNvPr id="19" name="Table 18">
            <a:extLst>
              <a:ext uri="{FF2B5EF4-FFF2-40B4-BE49-F238E27FC236}">
                <a16:creationId xmlns:a16="http://schemas.microsoft.com/office/drawing/2014/main" id="{4CBAD6C5-498F-329A-B824-9D79F44C134D}"/>
              </a:ext>
            </a:extLst>
          </p:cNvPr>
          <p:cNvGraphicFramePr>
            <a:graphicFrameLocks noGrp="1"/>
          </p:cNvGraphicFramePr>
          <p:nvPr/>
        </p:nvGraphicFramePr>
        <p:xfrm>
          <a:off x="556467" y="1504092"/>
          <a:ext cx="1849911" cy="4781300"/>
        </p:xfrm>
        <a:graphic>
          <a:graphicData uri="http://schemas.openxmlformats.org/drawingml/2006/table">
            <a:tbl>
              <a:tblPr/>
              <a:tblGrid>
                <a:gridCol w="1057092">
                  <a:extLst>
                    <a:ext uri="{9D8B030D-6E8A-4147-A177-3AD203B41FA5}">
                      <a16:colId xmlns:a16="http://schemas.microsoft.com/office/drawing/2014/main" val="2098140738"/>
                    </a:ext>
                  </a:extLst>
                </a:gridCol>
                <a:gridCol w="792819">
                  <a:extLst>
                    <a:ext uri="{9D8B030D-6E8A-4147-A177-3AD203B41FA5}">
                      <a16:colId xmlns:a16="http://schemas.microsoft.com/office/drawing/2014/main" val="1547283506"/>
                    </a:ext>
                  </a:extLst>
                </a:gridCol>
              </a:tblGrid>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rtl="0" fontAlgn="ctr">
                        <a:spcBef>
                          <a:spcPts val="600"/>
                        </a:spcBef>
                      </a:pPr>
                      <a:r>
                        <a:rPr lang="en-IN" sz="1000" b="1" i="0" u="none" strike="noStrike">
                          <a:solidFill>
                            <a:srgbClr val="FFFFFF"/>
                          </a:solidFill>
                          <a:effectLst/>
                          <a:latin typeface="Arial" panose="020B0604020202020204" pitchFamily="34" charset="0"/>
                          <a:cs typeface="Arial" panose="020B0604020202020204" pitchFamily="34" charset="0"/>
                        </a:rPr>
                        <a:t>Tower</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rtl="0" fontAlgn="ctr">
                        <a:spcBef>
                          <a:spcPts val="600"/>
                        </a:spcBef>
                      </a:pPr>
                      <a:r>
                        <a:rPr lang="en-IN" sz="1000" b="1" i="0" u="none" strike="noStrike">
                          <a:solidFill>
                            <a:srgbClr val="FFFFFF"/>
                          </a:solidFill>
                          <a:effectLst/>
                          <a:latin typeface="Arial" panose="020B0604020202020204" pitchFamily="34" charset="0"/>
                          <a:cs typeface="Arial" panose="020B0604020202020204" pitchFamily="34" charset="0"/>
                        </a:rPr>
                        <a:t>Activities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extLst>
                  <a:ext uri="{0D108BD9-81ED-4DB2-BD59-A6C34878D82A}">
                    <a16:rowId xmlns:a16="http://schemas.microsoft.com/office/drawing/2014/main" val="3248172734"/>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Windows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91</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7525134"/>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Linux</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54</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7552153"/>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Solaris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20</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1157419"/>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Aix</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47</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8865723"/>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VMware</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52</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9107613"/>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Nutanix</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80</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3784412"/>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VxRail</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80</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5831687"/>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Mongo DB</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22</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0041652"/>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SQL</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25</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0623858"/>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OES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32</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3697368"/>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Oracle</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43</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5788648"/>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Exadata</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20</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2355597"/>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MySQL</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24</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01802246"/>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Goldengate</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13</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6730765"/>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Postgres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33</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1809578"/>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Middleware</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123</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488551"/>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Backup systems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91</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7894364"/>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l"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Storage systems</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fontAlgn="b">
                        <a:spcBef>
                          <a:spcPts val="600"/>
                        </a:spcBef>
                      </a:pPr>
                      <a:r>
                        <a:rPr lang="en-IN" sz="1000" b="0" i="0" u="none" strike="noStrike">
                          <a:solidFill>
                            <a:srgbClr val="000000"/>
                          </a:solidFill>
                          <a:effectLst/>
                          <a:latin typeface="Arial" panose="020B0604020202020204" pitchFamily="34" charset="0"/>
                          <a:cs typeface="Arial" panose="020B0604020202020204" pitchFamily="34" charset="0"/>
                        </a:rPr>
                        <a:t>136</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1501222"/>
                  </a:ext>
                </a:extLst>
              </a:tr>
              <a:tr h="239065">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defTabSz="914400" rtl="0" eaLnBrk="1" fontAlgn="ctr" latinLnBrk="0" hangingPunct="1">
                        <a:spcBef>
                          <a:spcPts val="600"/>
                        </a:spcBef>
                      </a:pPr>
                      <a:r>
                        <a:rPr lang="en-IN" sz="1000" b="1" i="0" u="none" strike="noStrike" kern="1200">
                          <a:solidFill>
                            <a:srgbClr val="FFFFFF"/>
                          </a:solidFill>
                          <a:effectLst/>
                          <a:latin typeface="Arial" panose="020B0604020202020204" pitchFamily="34" charset="0"/>
                          <a:ea typeface="+mn-ea"/>
                          <a:cs typeface="Arial" panose="020B0604020202020204" pitchFamily="34" charset="0"/>
                        </a:rPr>
                        <a:t>Total</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tc>
                  <a:txBody>
                    <a:bodyPr/>
                    <a:lstStyle>
                      <a:lvl1pPr marL="0" algn="l" defTabSz="914400" rtl="0" eaLnBrk="1" latinLnBrk="0" hangingPunct="1">
                        <a:defRPr sz="1400" kern="1200">
                          <a:solidFill>
                            <a:schemeClr val="tx1"/>
                          </a:solidFill>
                          <a:latin typeface="Graphik"/>
                        </a:defRPr>
                      </a:lvl1pPr>
                      <a:lvl2pPr marL="457200" algn="l" defTabSz="914400" rtl="0" eaLnBrk="1" latinLnBrk="0" hangingPunct="1">
                        <a:defRPr sz="1400" kern="1200">
                          <a:solidFill>
                            <a:schemeClr val="tx1"/>
                          </a:solidFill>
                          <a:latin typeface="Graphik"/>
                        </a:defRPr>
                      </a:lvl2pPr>
                      <a:lvl3pPr marL="914400" algn="l" defTabSz="914400" rtl="0" eaLnBrk="1" latinLnBrk="0" hangingPunct="1">
                        <a:defRPr sz="1400" kern="1200">
                          <a:solidFill>
                            <a:schemeClr val="tx1"/>
                          </a:solidFill>
                          <a:latin typeface="Graphik"/>
                        </a:defRPr>
                      </a:lvl3pPr>
                      <a:lvl4pPr marL="1371600" algn="l" defTabSz="914400" rtl="0" eaLnBrk="1" latinLnBrk="0" hangingPunct="1">
                        <a:defRPr sz="1400" kern="1200">
                          <a:solidFill>
                            <a:schemeClr val="tx1"/>
                          </a:solidFill>
                          <a:latin typeface="Graphik"/>
                        </a:defRPr>
                      </a:lvl4pPr>
                      <a:lvl5pPr marL="1828800" algn="l" defTabSz="914400" rtl="0" eaLnBrk="1" latinLnBrk="0" hangingPunct="1">
                        <a:defRPr sz="1400" kern="1200">
                          <a:solidFill>
                            <a:schemeClr val="tx1"/>
                          </a:solidFill>
                          <a:latin typeface="Graphik"/>
                        </a:defRPr>
                      </a:lvl5pPr>
                      <a:lvl6pPr marL="2286000" algn="l" defTabSz="914400" rtl="0" eaLnBrk="1" latinLnBrk="0" hangingPunct="1">
                        <a:defRPr sz="1400" kern="1200">
                          <a:solidFill>
                            <a:schemeClr val="tx1"/>
                          </a:solidFill>
                          <a:latin typeface="Graphik"/>
                        </a:defRPr>
                      </a:lvl6pPr>
                      <a:lvl7pPr marL="2743200" algn="l" defTabSz="914400" rtl="0" eaLnBrk="1" latinLnBrk="0" hangingPunct="1">
                        <a:defRPr sz="1400" kern="1200">
                          <a:solidFill>
                            <a:schemeClr val="tx1"/>
                          </a:solidFill>
                          <a:latin typeface="Graphik"/>
                        </a:defRPr>
                      </a:lvl7pPr>
                      <a:lvl8pPr marL="3200400" algn="l" defTabSz="914400" rtl="0" eaLnBrk="1" latinLnBrk="0" hangingPunct="1">
                        <a:defRPr sz="1400" kern="1200">
                          <a:solidFill>
                            <a:schemeClr val="tx1"/>
                          </a:solidFill>
                          <a:latin typeface="Graphik"/>
                        </a:defRPr>
                      </a:lvl8pPr>
                      <a:lvl9pPr marL="3657600" algn="l" defTabSz="914400" rtl="0" eaLnBrk="1" latinLnBrk="0" hangingPunct="1">
                        <a:defRPr sz="1400" kern="1200">
                          <a:solidFill>
                            <a:schemeClr val="tx1"/>
                          </a:solidFill>
                          <a:latin typeface="Graphik"/>
                        </a:defRPr>
                      </a:lvl9pPr>
                    </a:lstStyle>
                    <a:p>
                      <a:pPr marL="36000" algn="ctr" defTabSz="914400" rtl="0" eaLnBrk="1" fontAlgn="ctr" latinLnBrk="0" hangingPunct="1">
                        <a:spcBef>
                          <a:spcPts val="600"/>
                        </a:spcBef>
                      </a:pPr>
                      <a:r>
                        <a:rPr lang="en-IN" sz="1000" b="1" i="0" u="none" strike="noStrike" kern="1200">
                          <a:solidFill>
                            <a:srgbClr val="FFFFFF"/>
                          </a:solidFill>
                          <a:effectLst/>
                          <a:latin typeface="Arial" panose="020B0604020202020204" pitchFamily="34" charset="0"/>
                          <a:ea typeface="+mn-ea"/>
                          <a:cs typeface="Arial" panose="020B0604020202020204" pitchFamily="34" charset="0"/>
                        </a:rPr>
                        <a:t>986</a:t>
                      </a:r>
                    </a:p>
                  </a:txBody>
                  <a:tcPr marL="6350" marR="6350" marT="635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90000"/>
                      </a:schemeClr>
                    </a:solidFill>
                  </a:tcPr>
                </a:tc>
                <a:extLst>
                  <a:ext uri="{0D108BD9-81ED-4DB2-BD59-A6C34878D82A}">
                    <a16:rowId xmlns:a16="http://schemas.microsoft.com/office/drawing/2014/main" val="1985634217"/>
                  </a:ext>
                </a:extLst>
              </a:tr>
            </a:tbl>
          </a:graphicData>
        </a:graphic>
      </p:graphicFrame>
      <p:sp>
        <p:nvSpPr>
          <p:cNvPr id="20" name="Title 1">
            <a:extLst>
              <a:ext uri="{FF2B5EF4-FFF2-40B4-BE49-F238E27FC236}">
                <a16:creationId xmlns:a16="http://schemas.microsoft.com/office/drawing/2014/main" id="{2435834A-A49B-3C80-F90A-38A01A47ED8F}"/>
              </a:ext>
            </a:extLst>
          </p:cNvPr>
          <p:cNvSpPr txBox="1">
            <a:spLocks/>
          </p:cNvSpPr>
          <p:nvPr/>
        </p:nvSpPr>
        <p:spPr>
          <a:xfrm>
            <a:off x="556466" y="1102076"/>
            <a:ext cx="1849911" cy="402016"/>
          </a:xfrm>
          <a:prstGeom prst="rect">
            <a:avLst/>
          </a:prstGeom>
        </p:spPr>
        <p:txBody>
          <a:bodyPr vert="horz" lIns="0" tIns="0" rIns="0" bIns="0" rtlCol="0" anchor="ctr">
            <a:noAutofit/>
          </a:bodyPr>
          <a:lstStyle>
            <a:lvl1pPr algn="l" defTabSz="914400" rtl="0" eaLnBrk="1" latinLnBrk="0" hangingPunct="1">
              <a:lnSpc>
                <a:spcPct val="80000"/>
              </a:lnSpc>
              <a:spcBef>
                <a:spcPct val="0"/>
              </a:spcBef>
              <a:buNone/>
              <a:defRPr sz="3600" b="1" kern="1200">
                <a:solidFill>
                  <a:schemeClr val="tx1"/>
                </a:solidFill>
                <a:latin typeface="+mj-lt"/>
                <a:ea typeface="+mj-ea"/>
                <a:cs typeface="+mj-cs"/>
              </a:defRPr>
            </a:lvl1pPr>
          </a:lstStyle>
          <a:p>
            <a:pPr marL="0" marR="0" lvl="0" indent="0" algn="ctr" defTabSz="914400" rtl="0" eaLnBrk="1" fontAlgn="auto" latinLnBrk="0" hangingPunct="1">
              <a:lnSpc>
                <a:spcPct val="80000"/>
              </a:lnSpc>
              <a:spcBef>
                <a:spcPct val="0"/>
              </a:spcBef>
              <a:spcAft>
                <a:spcPts val="0"/>
              </a:spcAft>
              <a:buClrTx/>
              <a:buSzTx/>
              <a:buFontTx/>
              <a:buNone/>
              <a:tabLst/>
              <a:defRPr/>
            </a:pPr>
            <a:r>
              <a:rPr kumimoji="0" lang="en-US" sz="1400" u="none" strike="noStrike" kern="1200" cap="none" spc="0" normalizeH="0" baseline="0" noProof="0">
                <a:ln>
                  <a:noFill/>
                </a:ln>
                <a:solidFill>
                  <a:schemeClr val="accent2">
                    <a:lumMod val="50000"/>
                  </a:schemeClr>
                </a:solidFill>
                <a:effectLst/>
                <a:uLnTx/>
                <a:uFillTx/>
                <a:latin typeface="Graphik" panose="020B0503030202060203" pitchFamily="34" charset="77"/>
              </a:rPr>
              <a:t>Hybrid Cloud </a:t>
            </a:r>
            <a:br>
              <a:rPr kumimoji="0" lang="en-US" sz="1400" u="none" strike="noStrike" kern="1200" cap="none" spc="0" normalizeH="0" baseline="0" noProof="0">
                <a:ln>
                  <a:noFill/>
                </a:ln>
                <a:solidFill>
                  <a:schemeClr val="accent2">
                    <a:lumMod val="50000"/>
                  </a:schemeClr>
                </a:solidFill>
                <a:effectLst/>
                <a:uLnTx/>
                <a:uFillTx/>
                <a:latin typeface="Graphik" panose="020B0503030202060203" pitchFamily="34" charset="77"/>
              </a:rPr>
            </a:br>
            <a:r>
              <a:rPr kumimoji="0" lang="en-US" sz="1400" u="none" strike="noStrike" kern="1200" cap="none" spc="0" normalizeH="0" baseline="0" noProof="0">
                <a:ln>
                  <a:noFill/>
                </a:ln>
                <a:solidFill>
                  <a:schemeClr val="accent2">
                    <a:lumMod val="50000"/>
                  </a:schemeClr>
                </a:solidFill>
                <a:effectLst/>
                <a:uLnTx/>
                <a:uFillTx/>
                <a:latin typeface="Graphik" panose="020B0503030202060203" pitchFamily="34" charset="77"/>
              </a:rPr>
              <a:t>Tower </a:t>
            </a:r>
          </a:p>
        </p:txBody>
      </p:sp>
      <p:pic>
        <p:nvPicPr>
          <p:cNvPr id="23" name="Picture 22">
            <a:hlinkClick r:id="" action="ppaction://noaction"/>
            <a:extLst>
              <a:ext uri="{FF2B5EF4-FFF2-40B4-BE49-F238E27FC236}">
                <a16:creationId xmlns:a16="http://schemas.microsoft.com/office/drawing/2014/main" id="{DDE83D14-32BE-ED5D-7D83-D054FD058C07}"/>
              </a:ext>
            </a:extLst>
          </p:cNvPr>
          <p:cNvPicPr>
            <a:picLocks noChangeAspect="1"/>
          </p:cNvPicPr>
          <p:nvPr/>
        </p:nvPicPr>
        <p:blipFill>
          <a:blip r:embed="rId2"/>
          <a:stretch>
            <a:fillRect/>
          </a:stretch>
        </p:blipFill>
        <p:spPr>
          <a:xfrm>
            <a:off x="11352847" y="191648"/>
            <a:ext cx="650914" cy="650914"/>
          </a:xfrm>
          <a:prstGeom prst="rect">
            <a:avLst/>
          </a:prstGeom>
        </p:spPr>
      </p:pic>
    </p:spTree>
    <p:extLst>
      <p:ext uri="{BB962C8B-B14F-4D97-AF65-F5344CB8AC3E}">
        <p14:creationId xmlns:p14="http://schemas.microsoft.com/office/powerpoint/2010/main" val="3331916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75467-7753-0417-DCCC-5D7E2B47D8F6}"/>
            </a:ext>
          </a:extLst>
        </p:cNvPr>
        <p:cNvGrpSpPr/>
        <p:nvPr/>
      </p:nvGrpSpPr>
      <p:grpSpPr>
        <a:xfrm>
          <a:off x="0" y="0"/>
          <a:ext cx="0" cy="0"/>
          <a:chOff x="0" y="0"/>
          <a:chExt cx="0" cy="0"/>
        </a:xfrm>
      </p:grpSpPr>
      <p:sp>
        <p:nvSpPr>
          <p:cNvPr id="14" name="Title 7">
            <a:extLst>
              <a:ext uri="{FF2B5EF4-FFF2-40B4-BE49-F238E27FC236}">
                <a16:creationId xmlns:a16="http://schemas.microsoft.com/office/drawing/2014/main" id="{C3364ADF-D67E-4759-BF38-86C421DDFCE3}"/>
              </a:ext>
            </a:extLst>
          </p:cNvPr>
          <p:cNvSpPr txBox="1">
            <a:spLocks/>
          </p:cNvSpPr>
          <p:nvPr/>
        </p:nvSpPr>
        <p:spPr>
          <a:xfrm>
            <a:off x="436849" y="353140"/>
            <a:ext cx="11429999" cy="29084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000" b="0" kern="1200">
                <a:solidFill>
                  <a:schemeClr val="tx1"/>
                </a:solidFill>
                <a:latin typeface="Graphik-SemiboldItalic" panose="020B0703030202060203"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100" b="0" i="0" u="none" strike="noStrike" kern="1200" cap="all" spc="0" normalizeH="0" baseline="0" noProof="0">
                <a:ln>
                  <a:noFill/>
                </a:ln>
                <a:solidFill>
                  <a:srgbClr val="7500C0"/>
                </a:solidFill>
                <a:effectLst/>
                <a:uLnTx/>
                <a:uFillTx/>
                <a:latin typeface="Graphik Semibold"/>
                <a:ea typeface="+mj-ea"/>
                <a:cs typeface="+mj-cs"/>
              </a:rPr>
              <a:t>Accenture - AI Index (AiRI)</a:t>
            </a:r>
          </a:p>
        </p:txBody>
      </p:sp>
      <p:grpSp>
        <p:nvGrpSpPr>
          <p:cNvPr id="6" name="Group 5">
            <a:extLst>
              <a:ext uri="{FF2B5EF4-FFF2-40B4-BE49-F238E27FC236}">
                <a16:creationId xmlns:a16="http://schemas.microsoft.com/office/drawing/2014/main" id="{B623647E-531C-D748-5BF4-43F25645AA0E}"/>
              </a:ext>
            </a:extLst>
          </p:cNvPr>
          <p:cNvGrpSpPr/>
          <p:nvPr/>
        </p:nvGrpSpPr>
        <p:grpSpPr>
          <a:xfrm>
            <a:off x="192318" y="1212158"/>
            <a:ext cx="11835911" cy="1862661"/>
            <a:chOff x="192318" y="1212158"/>
            <a:chExt cx="11835911" cy="1862661"/>
          </a:xfrm>
        </p:grpSpPr>
        <p:sp>
          <p:nvSpPr>
            <p:cNvPr id="7" name="Oval 6">
              <a:extLst>
                <a:ext uri="{FF2B5EF4-FFF2-40B4-BE49-F238E27FC236}">
                  <a16:creationId xmlns:a16="http://schemas.microsoft.com/office/drawing/2014/main" id="{193729C5-08F8-CE5F-CEB7-1B3288B3038D}"/>
                </a:ext>
              </a:extLst>
            </p:cNvPr>
            <p:cNvSpPr/>
            <p:nvPr/>
          </p:nvSpPr>
          <p:spPr>
            <a:xfrm>
              <a:off x="9760399" y="1212158"/>
              <a:ext cx="885420" cy="796877"/>
            </a:xfrm>
            <a:prstGeom prst="ellipse">
              <a:avLst/>
            </a:prstGeom>
            <a:solidFill>
              <a:schemeClr val="bg1"/>
            </a:solidFill>
            <a:ln w="28575">
              <a:solidFill>
                <a:srgbClr val="00485E"/>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485E"/>
                  </a:solidFill>
                  <a:effectLst/>
                  <a:uLnTx/>
                  <a:uFillTx/>
                  <a:latin typeface="Graphik"/>
                  <a:ea typeface="+mn-ea"/>
                  <a:cs typeface="+mn-cs"/>
                </a:rPr>
                <a:t>C</a:t>
              </a:r>
              <a:endParaRPr kumimoji="0" lang="en-IN" sz="2000" b="0" i="0" u="none" strike="noStrike" kern="1200" cap="none" spc="0" normalizeH="0" baseline="0" noProof="0">
                <a:ln>
                  <a:noFill/>
                </a:ln>
                <a:solidFill>
                  <a:srgbClr val="00485E"/>
                </a:solidFill>
                <a:effectLst/>
                <a:uLnTx/>
                <a:uFillTx/>
                <a:latin typeface="Graphik"/>
                <a:ea typeface="+mn-ea"/>
                <a:cs typeface="+mn-cs"/>
              </a:endParaRPr>
            </a:p>
          </p:txBody>
        </p:sp>
        <p:sp>
          <p:nvSpPr>
            <p:cNvPr id="8" name="Oval 7">
              <a:extLst>
                <a:ext uri="{FF2B5EF4-FFF2-40B4-BE49-F238E27FC236}">
                  <a16:creationId xmlns:a16="http://schemas.microsoft.com/office/drawing/2014/main" id="{9F1C98BE-753E-7D0F-7644-64F13DED2951}"/>
                </a:ext>
              </a:extLst>
            </p:cNvPr>
            <p:cNvSpPr/>
            <p:nvPr/>
          </p:nvSpPr>
          <p:spPr>
            <a:xfrm>
              <a:off x="5638776" y="1212158"/>
              <a:ext cx="885420" cy="796877"/>
            </a:xfrm>
            <a:prstGeom prst="ellipse">
              <a:avLst/>
            </a:prstGeom>
            <a:solidFill>
              <a:schemeClr val="bg1"/>
            </a:solidFill>
            <a:ln w="28575">
              <a:solidFill>
                <a:srgbClr val="00485E"/>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485E"/>
                  </a:solidFill>
                  <a:effectLst/>
                  <a:uLnTx/>
                  <a:uFillTx/>
                  <a:latin typeface="Graphik"/>
                  <a:ea typeface="+mn-ea"/>
                  <a:cs typeface="+mn-cs"/>
                </a:rPr>
                <a:t>B</a:t>
              </a:r>
              <a:endParaRPr kumimoji="0" lang="en-IN" sz="2000" b="0" i="0" u="none" strike="noStrike" kern="1200" cap="none" spc="0" normalizeH="0" baseline="0" noProof="0">
                <a:ln>
                  <a:noFill/>
                </a:ln>
                <a:solidFill>
                  <a:srgbClr val="00485E"/>
                </a:solidFill>
                <a:effectLst/>
                <a:uLnTx/>
                <a:uFillTx/>
                <a:latin typeface="Graphik"/>
                <a:ea typeface="+mn-ea"/>
                <a:cs typeface="+mn-cs"/>
              </a:endParaRPr>
            </a:p>
          </p:txBody>
        </p:sp>
        <p:sp>
          <p:nvSpPr>
            <p:cNvPr id="9" name="Oval 8">
              <a:extLst>
                <a:ext uri="{FF2B5EF4-FFF2-40B4-BE49-F238E27FC236}">
                  <a16:creationId xmlns:a16="http://schemas.microsoft.com/office/drawing/2014/main" id="{D5999F31-22AD-D86C-5784-F1D276E3369E}"/>
                </a:ext>
              </a:extLst>
            </p:cNvPr>
            <p:cNvSpPr/>
            <p:nvPr/>
          </p:nvSpPr>
          <p:spPr>
            <a:xfrm>
              <a:off x="1574728" y="1212158"/>
              <a:ext cx="885420" cy="796877"/>
            </a:xfrm>
            <a:prstGeom prst="ellipse">
              <a:avLst/>
            </a:prstGeom>
            <a:solidFill>
              <a:schemeClr val="bg1"/>
            </a:solidFill>
            <a:ln w="28575">
              <a:solidFill>
                <a:srgbClr val="00485E"/>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1440" bIns="9144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485E"/>
                  </a:solidFill>
                  <a:effectLst/>
                  <a:uLnTx/>
                  <a:uFillTx/>
                  <a:latin typeface="Graphik"/>
                  <a:ea typeface="+mn-ea"/>
                  <a:cs typeface="+mn-cs"/>
                </a:rPr>
                <a:t>A</a:t>
              </a:r>
              <a:endParaRPr kumimoji="0" lang="en-IN" sz="2000" b="0" i="0" u="none" strike="noStrike" kern="1200" cap="none" spc="0" normalizeH="0" baseline="0" noProof="0">
                <a:ln>
                  <a:noFill/>
                </a:ln>
                <a:solidFill>
                  <a:srgbClr val="00485E"/>
                </a:solidFill>
                <a:effectLst/>
                <a:uLnTx/>
                <a:uFillTx/>
                <a:latin typeface="Graphik"/>
                <a:ea typeface="+mn-ea"/>
                <a:cs typeface="+mn-cs"/>
              </a:endParaRPr>
            </a:p>
          </p:txBody>
        </p:sp>
        <p:sp>
          <p:nvSpPr>
            <p:cNvPr id="10" name="TextBox 9">
              <a:extLst>
                <a:ext uri="{FF2B5EF4-FFF2-40B4-BE49-F238E27FC236}">
                  <a16:creationId xmlns:a16="http://schemas.microsoft.com/office/drawing/2014/main" id="{3E9794BB-2ECB-2980-8721-A1FA7659D765}"/>
                </a:ext>
              </a:extLst>
            </p:cNvPr>
            <p:cNvSpPr txBox="1"/>
            <p:nvPr/>
          </p:nvSpPr>
          <p:spPr>
            <a:xfrm>
              <a:off x="616510" y="1793854"/>
              <a:ext cx="2801857" cy="307777"/>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IN" sz="1400" b="1" i="0" u="none" strike="noStrike" kern="0" cap="none" spc="0" normalizeH="0" baseline="0" noProof="0">
                  <a:ln>
                    <a:noFill/>
                  </a:ln>
                  <a:solidFill>
                    <a:srgbClr val="2D9BAD"/>
                  </a:solidFill>
                  <a:effectLst/>
                  <a:uLnTx/>
                  <a:uFillTx/>
                  <a:latin typeface="Graphik"/>
                  <a:ea typeface="+mn-ea"/>
                  <a:cs typeface="+mn-cs"/>
                </a:rPr>
                <a:t>WORK</a:t>
              </a:r>
            </a:p>
          </p:txBody>
        </p:sp>
        <p:sp>
          <p:nvSpPr>
            <p:cNvPr id="11" name="TextBox 10">
              <a:extLst>
                <a:ext uri="{FF2B5EF4-FFF2-40B4-BE49-F238E27FC236}">
                  <a16:creationId xmlns:a16="http://schemas.microsoft.com/office/drawing/2014/main" id="{0B05ACD7-F0A8-A330-8019-30021006DB78}"/>
                </a:ext>
              </a:extLst>
            </p:cNvPr>
            <p:cNvSpPr txBox="1"/>
            <p:nvPr/>
          </p:nvSpPr>
          <p:spPr>
            <a:xfrm>
              <a:off x="4980318" y="1793854"/>
              <a:ext cx="2202336" cy="307777"/>
            </a:xfrm>
            <a:prstGeom prst="rect">
              <a:avLst/>
            </a:prstGeom>
            <a:solidFill>
              <a:schemeClr val="bg1"/>
            </a:solidFill>
          </p:spPr>
          <p:txBody>
            <a:bodyPr wrap="square">
              <a:spAutoFit/>
            </a:bodyPr>
            <a:lstStyle>
              <a:defPPr>
                <a:defRPr lang="en-US"/>
              </a:defPPr>
              <a:lvl1pPr lvl="0" algn="ctr">
                <a:buSzPts val="1000"/>
                <a:tabLst>
                  <a:tab pos="457200" algn="l"/>
                </a:tabLst>
                <a:defRPr sz="2000" b="1">
                  <a:solidFill>
                    <a:schemeClr val="accent1"/>
                  </a:solidFill>
                  <a:effectLst/>
                  <a:latin typeface="Aptos Black" panose="020B0004020202020204" pitchFamily="34" charset="0"/>
                  <a:ea typeface="Times New Roman" panose="02020603050405020304" pitchFamily="18" charset="0"/>
                  <a:cs typeface="Aptos" panose="020B0004020202020204" pitchFamily="34" charset="0"/>
                </a:defRPr>
              </a:lvl1p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IN" sz="1400" b="1" i="0" u="none" strike="noStrike" kern="0" cap="none" spc="0" normalizeH="0" baseline="0" noProof="0">
                  <a:ln>
                    <a:noFill/>
                  </a:ln>
                  <a:solidFill>
                    <a:srgbClr val="2D9BAD"/>
                  </a:solidFill>
                  <a:effectLst/>
                  <a:uLnTx/>
                  <a:uFillTx/>
                  <a:latin typeface="Graphik"/>
                  <a:ea typeface="+mn-ea"/>
                  <a:cs typeface="+mn-cs"/>
                </a:rPr>
                <a:t>WORKBENCH</a:t>
              </a:r>
            </a:p>
          </p:txBody>
        </p:sp>
        <p:sp>
          <p:nvSpPr>
            <p:cNvPr id="12" name="TextBox 11">
              <a:extLst>
                <a:ext uri="{FF2B5EF4-FFF2-40B4-BE49-F238E27FC236}">
                  <a16:creationId xmlns:a16="http://schemas.microsoft.com/office/drawing/2014/main" id="{D1001C6A-AD46-CAC8-917B-0ED9B6E320F6}"/>
                </a:ext>
              </a:extLst>
            </p:cNvPr>
            <p:cNvSpPr txBox="1"/>
            <p:nvPr/>
          </p:nvSpPr>
          <p:spPr>
            <a:xfrm>
              <a:off x="8577880" y="1793854"/>
              <a:ext cx="3250458" cy="307777"/>
            </a:xfrm>
            <a:prstGeom prst="rect">
              <a:avLst/>
            </a:prstGeom>
            <a:solidFill>
              <a:schemeClr val="bg1"/>
            </a:solidFill>
          </p:spPr>
          <p:txBody>
            <a:bodyPr wrap="square">
              <a:spAutoFit/>
            </a:bodyPr>
            <a:lstStyle>
              <a:defPPr>
                <a:defRPr lang="en-US"/>
              </a:defPPr>
              <a:lvl1pPr lvl="0" algn="ctr">
                <a:buSzPts val="1000"/>
                <a:tabLst>
                  <a:tab pos="457200" algn="l"/>
                </a:tabLst>
                <a:defRPr sz="2000" b="1">
                  <a:solidFill>
                    <a:schemeClr val="accent1"/>
                  </a:solidFill>
                  <a:effectLst/>
                  <a:latin typeface="Aptos Black" panose="020B0004020202020204" pitchFamily="34" charset="0"/>
                  <a:ea typeface="Times New Roman" panose="02020603050405020304" pitchFamily="18" charset="0"/>
                  <a:cs typeface="Aptos" panose="020B0004020202020204" pitchFamily="34" charset="0"/>
                </a:defRPr>
              </a:lvl1p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IN" sz="1400" b="1" i="0" u="none" strike="noStrike" kern="0" cap="none" spc="0" normalizeH="0" baseline="0" noProof="0">
                  <a:ln>
                    <a:noFill/>
                  </a:ln>
                  <a:solidFill>
                    <a:srgbClr val="2D9BAD"/>
                  </a:solidFill>
                  <a:effectLst/>
                  <a:uLnTx/>
                  <a:uFillTx/>
                  <a:latin typeface="Graphik"/>
                  <a:ea typeface="+mn-ea"/>
                  <a:cs typeface="+mn-cs"/>
                </a:rPr>
                <a:t>WORKFORCE</a:t>
              </a:r>
            </a:p>
          </p:txBody>
        </p:sp>
        <p:sp>
          <p:nvSpPr>
            <p:cNvPr id="26" name="Rounded Rectangle 5">
              <a:extLst>
                <a:ext uri="{FF2B5EF4-FFF2-40B4-BE49-F238E27FC236}">
                  <a16:creationId xmlns:a16="http://schemas.microsoft.com/office/drawing/2014/main" id="{B1F4827B-77E0-EC37-A549-E9332B64A9B5}"/>
                </a:ext>
              </a:extLst>
            </p:cNvPr>
            <p:cNvSpPr/>
            <p:nvPr/>
          </p:nvSpPr>
          <p:spPr>
            <a:xfrm>
              <a:off x="8377989" y="2343299"/>
              <a:ext cx="3650240" cy="731520"/>
            </a:xfrm>
            <a:prstGeom prst="roundRect">
              <a:avLst>
                <a:gd name="adj" fmla="val 17015"/>
              </a:avLst>
            </a:prstGeom>
            <a:solidFill>
              <a:schemeClr val="bg1"/>
            </a:solidFill>
            <a:ln w="3175" cap="flat" cmpd="sng" algn="ctr">
              <a:solidFill>
                <a:srgbClr val="2D9BAD"/>
              </a:solidFill>
              <a:prstDash val="solid"/>
              <a:miter lim="800000"/>
            </a:ln>
            <a:effectLst>
              <a:outerShdw blurRad="208677" sx="102000" sy="102000" algn="ctr" rotWithShape="0">
                <a:prstClr val="black">
                  <a:alpha val="5000"/>
                </a:prstClr>
              </a:outerShdw>
            </a:effectLst>
          </p:spPr>
          <p:txBody>
            <a:bodyPr lIns="144000" tIns="180000" rIns="540000" bIns="180000" rtlCol="0" anchor="t" anchorCtr="0"/>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C1A3FF">
                    <a:lumMod val="50000"/>
                  </a:srgbClr>
                </a:solidFill>
                <a:effectLst/>
                <a:uLnTx/>
                <a:uFillTx/>
                <a:latin typeface="Graphik"/>
                <a:ea typeface="+mn-ea"/>
                <a:cs typeface="+mn-cs"/>
              </a:endParaRPr>
            </a:p>
          </p:txBody>
        </p:sp>
        <p:sp>
          <p:nvSpPr>
            <p:cNvPr id="27" name="Rounded Rectangle 5">
              <a:extLst>
                <a:ext uri="{FF2B5EF4-FFF2-40B4-BE49-F238E27FC236}">
                  <a16:creationId xmlns:a16="http://schemas.microsoft.com/office/drawing/2014/main" id="{A7E41264-DD72-F209-A864-5A17286C3F85}"/>
                </a:ext>
              </a:extLst>
            </p:cNvPr>
            <p:cNvSpPr/>
            <p:nvPr/>
          </p:nvSpPr>
          <p:spPr>
            <a:xfrm>
              <a:off x="4256366" y="2343299"/>
              <a:ext cx="3650240" cy="731520"/>
            </a:xfrm>
            <a:prstGeom prst="roundRect">
              <a:avLst>
                <a:gd name="adj" fmla="val 17015"/>
              </a:avLst>
            </a:prstGeom>
            <a:solidFill>
              <a:schemeClr val="bg1"/>
            </a:solidFill>
            <a:ln w="3175" cap="flat" cmpd="sng" algn="ctr">
              <a:solidFill>
                <a:srgbClr val="2D9BAD"/>
              </a:solidFill>
              <a:prstDash val="solid"/>
              <a:miter lim="800000"/>
            </a:ln>
            <a:effectLst>
              <a:outerShdw blurRad="208677" sx="102000" sy="102000" algn="ctr" rotWithShape="0">
                <a:prstClr val="black">
                  <a:alpha val="5000"/>
                </a:prstClr>
              </a:outerShdw>
            </a:effectLst>
          </p:spPr>
          <p:txBody>
            <a:bodyPr lIns="144000" tIns="180000" rIns="540000" bIns="180000" rtlCol="0" anchor="t" anchorCtr="0"/>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C1A3FF">
                    <a:lumMod val="50000"/>
                  </a:srgbClr>
                </a:solidFill>
                <a:effectLst/>
                <a:uLnTx/>
                <a:uFillTx/>
                <a:latin typeface="Graphik"/>
                <a:ea typeface="+mn-ea"/>
                <a:cs typeface="+mn-cs"/>
              </a:endParaRPr>
            </a:p>
          </p:txBody>
        </p:sp>
        <p:sp>
          <p:nvSpPr>
            <p:cNvPr id="28" name="Rounded Rectangle 5">
              <a:extLst>
                <a:ext uri="{FF2B5EF4-FFF2-40B4-BE49-F238E27FC236}">
                  <a16:creationId xmlns:a16="http://schemas.microsoft.com/office/drawing/2014/main" id="{E880D9B0-6181-2337-6AA6-B6A78BF2A940}"/>
                </a:ext>
              </a:extLst>
            </p:cNvPr>
            <p:cNvSpPr/>
            <p:nvPr/>
          </p:nvSpPr>
          <p:spPr>
            <a:xfrm>
              <a:off x="192318" y="2343299"/>
              <a:ext cx="3650240" cy="731520"/>
            </a:xfrm>
            <a:prstGeom prst="roundRect">
              <a:avLst>
                <a:gd name="adj" fmla="val 17015"/>
              </a:avLst>
            </a:prstGeom>
            <a:solidFill>
              <a:schemeClr val="bg1"/>
            </a:solidFill>
            <a:ln w="3175" cap="flat" cmpd="sng" algn="ctr">
              <a:solidFill>
                <a:srgbClr val="2D9BAD"/>
              </a:solidFill>
              <a:prstDash val="solid"/>
              <a:miter lim="800000"/>
            </a:ln>
            <a:effectLst>
              <a:outerShdw blurRad="208677" sx="102000" sy="102000" algn="ctr" rotWithShape="0">
                <a:prstClr val="black">
                  <a:alpha val="5000"/>
                </a:prstClr>
              </a:outerShdw>
            </a:effectLst>
          </p:spPr>
          <p:txBody>
            <a:bodyPr lIns="144000" tIns="180000" rIns="540000" bIns="180000" rtlCol="0" anchor="t" anchorCtr="0"/>
            <a:lstStyle/>
            <a:p>
              <a:pPr marL="0" marR="0" lvl="0" indent="0" algn="l" defTabSz="2286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rgbClr val="C1A3FF">
                    <a:lumMod val="50000"/>
                  </a:srgbClr>
                </a:solidFill>
                <a:effectLst/>
                <a:uLnTx/>
                <a:uFillTx/>
                <a:latin typeface="Graphik"/>
                <a:ea typeface="+mn-ea"/>
                <a:cs typeface="+mn-cs"/>
              </a:endParaRPr>
            </a:p>
          </p:txBody>
        </p:sp>
        <p:sp>
          <p:nvSpPr>
            <p:cNvPr id="29" name="TextBox 28">
              <a:extLst>
                <a:ext uri="{FF2B5EF4-FFF2-40B4-BE49-F238E27FC236}">
                  <a16:creationId xmlns:a16="http://schemas.microsoft.com/office/drawing/2014/main" id="{0532ECDC-39FC-73E7-347A-0C490B9789FF}"/>
                </a:ext>
              </a:extLst>
            </p:cNvPr>
            <p:cNvSpPr txBox="1"/>
            <p:nvPr/>
          </p:nvSpPr>
          <p:spPr>
            <a:xfrm>
              <a:off x="645838" y="2192418"/>
              <a:ext cx="2743200" cy="276999"/>
            </a:xfrm>
            <a:prstGeom prst="rect">
              <a:avLst/>
            </a:prstGeom>
            <a:solidFill>
              <a:schemeClr val="bg1"/>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IN" sz="1200" b="1" i="0" u="none" strike="noStrike" kern="1200" cap="none" spc="0" normalizeH="0" baseline="0" noProof="0">
                  <a:ln>
                    <a:noFill/>
                  </a:ln>
                  <a:solidFill>
                    <a:srgbClr val="000000"/>
                  </a:solidFill>
                  <a:effectLst/>
                  <a:uLnTx/>
                  <a:uFillTx/>
                  <a:latin typeface="Graphik"/>
                  <a:ea typeface="Times New Roman" panose="02020603050405020304" pitchFamily="18" charset="0"/>
                  <a:cs typeface="Aptos" panose="020B0004020202020204" pitchFamily="34" charset="0"/>
                </a:rPr>
                <a:t>Breadth of AI in Feature delivery</a:t>
              </a:r>
            </a:p>
          </p:txBody>
        </p:sp>
        <p:sp>
          <p:nvSpPr>
            <p:cNvPr id="30" name="TextBox 29">
              <a:extLst>
                <a:ext uri="{FF2B5EF4-FFF2-40B4-BE49-F238E27FC236}">
                  <a16:creationId xmlns:a16="http://schemas.microsoft.com/office/drawing/2014/main" id="{653D8FBB-C496-B5FB-66EB-159181DCF6FB}"/>
                </a:ext>
              </a:extLst>
            </p:cNvPr>
            <p:cNvSpPr txBox="1"/>
            <p:nvPr/>
          </p:nvSpPr>
          <p:spPr>
            <a:xfrm>
              <a:off x="4709886" y="2192418"/>
              <a:ext cx="2743200" cy="276999"/>
            </a:xfrm>
            <a:prstGeom prst="rect">
              <a:avLst/>
            </a:prstGeom>
            <a:solidFill>
              <a:schemeClr val="bg1"/>
            </a:solidFill>
          </p:spPr>
          <p:txBody>
            <a:bodyPr wrap="square">
              <a:spAutoFit/>
            </a:bodyPr>
            <a:lstStyle>
              <a:defPPr>
                <a:defRPr lang="en-US"/>
              </a:defPPr>
              <a:lvl1pPr lvl="0" algn="ctr">
                <a:buSzPts val="1000"/>
                <a:tabLst>
                  <a:tab pos="457200" algn="l"/>
                </a:tabLst>
                <a:defRPr sz="2000" b="1">
                  <a:solidFill>
                    <a:schemeClr val="accent1"/>
                  </a:solidFill>
                  <a:effectLst/>
                  <a:latin typeface="Aptos Black" panose="020B0004020202020204" pitchFamily="34" charset="0"/>
                  <a:ea typeface="Times New Roman" panose="02020603050405020304" pitchFamily="18" charset="0"/>
                  <a:cs typeface="Aptos" panose="020B0004020202020204" pitchFamily="34" charset="0"/>
                </a:defRPr>
              </a:lvl1p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IN" sz="1200" b="1" i="0" u="none" strike="noStrike" kern="1200" cap="none" spc="0" normalizeH="0" baseline="0" noProof="0">
                  <a:ln>
                    <a:noFill/>
                  </a:ln>
                  <a:solidFill>
                    <a:srgbClr val="000000"/>
                  </a:solidFill>
                  <a:effectLst/>
                  <a:uLnTx/>
                  <a:uFillTx/>
                  <a:latin typeface="Graphik"/>
                </a:rPr>
                <a:t>Depth of AI Usage in PODs</a:t>
              </a:r>
            </a:p>
          </p:txBody>
        </p:sp>
        <p:sp>
          <p:nvSpPr>
            <p:cNvPr id="31" name="TextBox 30">
              <a:extLst>
                <a:ext uri="{FF2B5EF4-FFF2-40B4-BE49-F238E27FC236}">
                  <a16:creationId xmlns:a16="http://schemas.microsoft.com/office/drawing/2014/main" id="{4162DC45-51B1-3C27-45BD-956B538A50C2}"/>
                </a:ext>
              </a:extLst>
            </p:cNvPr>
            <p:cNvSpPr txBox="1"/>
            <p:nvPr/>
          </p:nvSpPr>
          <p:spPr>
            <a:xfrm>
              <a:off x="8831509" y="2192418"/>
              <a:ext cx="2743200" cy="276999"/>
            </a:xfrm>
            <a:prstGeom prst="rect">
              <a:avLst/>
            </a:prstGeom>
            <a:solidFill>
              <a:schemeClr val="bg1"/>
            </a:solidFill>
          </p:spPr>
          <p:txBody>
            <a:bodyPr wrap="square">
              <a:spAutoFit/>
            </a:bodyPr>
            <a:lstStyle>
              <a:defPPr>
                <a:defRPr lang="en-US"/>
              </a:defPPr>
              <a:lvl1pPr lvl="0" algn="ctr">
                <a:buSzPts val="1000"/>
                <a:tabLst>
                  <a:tab pos="457200" algn="l"/>
                </a:tabLst>
                <a:defRPr sz="2000" b="1">
                  <a:solidFill>
                    <a:schemeClr val="accent1"/>
                  </a:solidFill>
                  <a:effectLst/>
                  <a:latin typeface="Aptos Black" panose="020B0004020202020204" pitchFamily="34" charset="0"/>
                  <a:ea typeface="Times New Roman" panose="02020603050405020304" pitchFamily="18" charset="0"/>
                  <a:cs typeface="Aptos" panose="020B0004020202020204" pitchFamily="34" charset="0"/>
                </a:defRPr>
              </a:lvl1pPr>
            </a:lstStyle>
            <a:p>
              <a:pPr marL="0" marR="0" lvl="0" indent="0" algn="ctr" defTabSz="914400" rtl="0" eaLnBrk="1" fontAlgn="auto" latinLnBrk="0" hangingPunct="1">
                <a:lnSpc>
                  <a:spcPct val="100000"/>
                </a:lnSpc>
                <a:spcBef>
                  <a:spcPts val="0"/>
                </a:spcBef>
                <a:spcAft>
                  <a:spcPts val="0"/>
                </a:spcAft>
                <a:buClrTx/>
                <a:buSzPts val="1000"/>
                <a:buFontTx/>
                <a:buNone/>
                <a:tabLst>
                  <a:tab pos="457200" algn="l"/>
                </a:tabLst>
                <a:defRPr/>
              </a:pPr>
              <a:r>
                <a:rPr kumimoji="0" lang="en-IN" sz="1200" b="1" i="0" u="none" strike="noStrike" kern="1200" cap="none" spc="0" normalizeH="0" baseline="0" noProof="0">
                  <a:ln>
                    <a:noFill/>
                  </a:ln>
                  <a:solidFill>
                    <a:srgbClr val="000000"/>
                  </a:solidFill>
                  <a:effectLst/>
                  <a:uLnTx/>
                  <a:uFillTx/>
                  <a:latin typeface="Graphik"/>
                </a:rPr>
                <a:t>Extent of AI Usage in Engineer Delivery</a:t>
              </a:r>
            </a:p>
          </p:txBody>
        </p:sp>
        <p:sp>
          <p:nvSpPr>
            <p:cNvPr id="32" name="TextBox 31">
              <a:extLst>
                <a:ext uri="{FF2B5EF4-FFF2-40B4-BE49-F238E27FC236}">
                  <a16:creationId xmlns:a16="http://schemas.microsoft.com/office/drawing/2014/main" id="{E69FA3FE-9658-92B8-33E6-8912D5880294}"/>
                </a:ext>
              </a:extLst>
            </p:cNvPr>
            <p:cNvSpPr txBox="1"/>
            <p:nvPr/>
          </p:nvSpPr>
          <p:spPr>
            <a:xfrm>
              <a:off x="254522" y="2514477"/>
              <a:ext cx="3525832" cy="548640"/>
            </a:xfrm>
            <a:prstGeom prst="rect">
              <a:avLst/>
            </a:prstGeom>
            <a:noFill/>
          </p:spPr>
          <p:txBody>
            <a:bodyPr wrap="square" lIns="91440" tIns="45720" rIns="91440" bIns="4572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Graphik"/>
                  <a:ea typeface="+mn-ea"/>
                  <a:cs typeface="+mn-cs"/>
                </a:rPr>
                <a:t>Measure AI adoption across both ADLC coverage and Scope coverage within a ADLC phase</a:t>
              </a:r>
            </a:p>
          </p:txBody>
        </p:sp>
        <p:sp>
          <p:nvSpPr>
            <p:cNvPr id="33" name="TextBox 32">
              <a:extLst>
                <a:ext uri="{FF2B5EF4-FFF2-40B4-BE49-F238E27FC236}">
                  <a16:creationId xmlns:a16="http://schemas.microsoft.com/office/drawing/2014/main" id="{974AF6ED-0090-ABD6-7A0E-3060F15C8A4F}"/>
                </a:ext>
              </a:extLst>
            </p:cNvPr>
            <p:cNvSpPr txBox="1"/>
            <p:nvPr/>
          </p:nvSpPr>
          <p:spPr>
            <a:xfrm>
              <a:off x="4302599" y="2514477"/>
              <a:ext cx="3557775" cy="548640"/>
            </a:xfrm>
            <a:prstGeom prst="rect">
              <a:avLst/>
            </a:prstGeom>
            <a:noFill/>
          </p:spPr>
          <p:txBody>
            <a:bodyPr wrap="square" lIns="91440" tIns="45720" rIns="91440" bIns="4572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Graphik"/>
                  <a:ea typeface="+mn-ea"/>
                  <a:cs typeface="+mn-cs"/>
                </a:rPr>
                <a:t>Usage of AI agents across the workforce measured through % of AI Users, leveraging Ecosystem tools</a:t>
              </a:r>
            </a:p>
          </p:txBody>
        </p:sp>
        <p:sp>
          <p:nvSpPr>
            <p:cNvPr id="34" name="TextBox 33">
              <a:extLst>
                <a:ext uri="{FF2B5EF4-FFF2-40B4-BE49-F238E27FC236}">
                  <a16:creationId xmlns:a16="http://schemas.microsoft.com/office/drawing/2014/main" id="{98E0537B-6DD1-4290-6C57-EF393CFC907F}"/>
                </a:ext>
              </a:extLst>
            </p:cNvPr>
            <p:cNvSpPr txBox="1"/>
            <p:nvPr/>
          </p:nvSpPr>
          <p:spPr>
            <a:xfrm>
              <a:off x="8431093" y="2514477"/>
              <a:ext cx="3544033" cy="548640"/>
            </a:xfrm>
            <a:prstGeom prst="rect">
              <a:avLst/>
            </a:prstGeom>
            <a:noFill/>
          </p:spPr>
          <p:txBody>
            <a:bodyPr wrap="square"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Graphik"/>
                  <a:ea typeface="+mn-ea"/>
                  <a:cs typeface="+mn-cs"/>
                </a:rPr>
                <a:t>Measure of AI Proficiency based on usage of AI in day-to-day engineer’s work</a:t>
              </a:r>
            </a:p>
          </p:txBody>
        </p:sp>
      </p:grpSp>
      <p:sp>
        <p:nvSpPr>
          <p:cNvPr id="5" name="TextBox 4">
            <a:extLst>
              <a:ext uri="{FF2B5EF4-FFF2-40B4-BE49-F238E27FC236}">
                <a16:creationId xmlns:a16="http://schemas.microsoft.com/office/drawing/2014/main" id="{AAE9B4C0-2F70-76AF-A2BD-018936A96437}"/>
              </a:ext>
            </a:extLst>
          </p:cNvPr>
          <p:cNvSpPr txBox="1"/>
          <p:nvPr/>
        </p:nvSpPr>
        <p:spPr>
          <a:xfrm>
            <a:off x="502270" y="659506"/>
            <a:ext cx="14716208" cy="569387"/>
          </a:xfrm>
          <a:prstGeom prst="rect">
            <a:avLst/>
          </a:prstGeom>
        </p:spPr>
        <p:txBody>
          <a:bodyPr vert="horz" lIns="0" tIns="0" rIns="0" bIns="0" rtlCol="0" anchor="t">
            <a:noAutofit/>
          </a:bodyPr>
          <a:lstStyle>
            <a:lvl1pPr marR="0" indent="0" defTabSz="228600">
              <a:lnSpc>
                <a:spcPct val="100000"/>
              </a:lnSpc>
              <a:spcBef>
                <a:spcPts val="0"/>
              </a:spcBef>
              <a:spcAft>
                <a:spcPts val="1200"/>
              </a:spcAft>
              <a:buClrTx/>
              <a:buFont typeface="Arial" panose="020B0604020202020204" pitchFamily="34" charset="0"/>
              <a:buNone/>
              <a:defRPr lang="en-US" sz="1050" b="0" spc="0" dirty="0">
                <a:solidFill>
                  <a:schemeClr val="accent6"/>
                </a:solidFill>
                <a:latin typeface="Arial" panose="020B0604020202020204" pitchFamily="34" charset="0"/>
              </a:defRPr>
            </a:lvl1pPr>
            <a:lvl2pPr marL="344488" indent="-174625">
              <a:lnSpc>
                <a:spcPct val="100000"/>
              </a:lnSpc>
              <a:spcBef>
                <a:spcPts val="600"/>
              </a:spcBef>
              <a:buClr>
                <a:schemeClr val="tx1"/>
              </a:buClr>
              <a:buFont typeface="Arial" panose="020B0604020202020204" pitchFamily="34" charset="0"/>
              <a:buChar char="–"/>
              <a:defRPr lang="en-US" sz="1400" spc="0" dirty="0" smtClean="0">
                <a:solidFill>
                  <a:schemeClr val="bg2"/>
                </a:solidFill>
                <a:latin typeface="Arial" panose="020B0604020202020204" pitchFamily="34" charset="0"/>
                <a:cs typeface="Arial" panose="020B0604020202020204" pitchFamily="34" charset="0"/>
              </a:defRPr>
            </a:lvl2pPr>
            <a:lvl3pPr marL="514350" indent="-169863">
              <a:lnSpc>
                <a:spcPct val="100000"/>
              </a:lnSpc>
              <a:spcBef>
                <a:spcPts val="600"/>
              </a:spcBef>
              <a:buFont typeface="Arial" panose="020B0604020202020204" pitchFamily="34" charset="0"/>
              <a:buChar char="&gt;"/>
              <a:defRPr lang="en-US" sz="1400" spc="0" dirty="0" smtClean="0">
                <a:solidFill>
                  <a:schemeClr val="bg2"/>
                </a:solidFill>
                <a:latin typeface="Arial" panose="020B0604020202020204" pitchFamily="34" charset="0"/>
                <a:cs typeface="Arial" panose="020B0604020202020204" pitchFamily="34" charset="0"/>
              </a:defRPr>
            </a:lvl3pPr>
            <a:lvl4pPr marL="688975" indent="-174625">
              <a:lnSpc>
                <a:spcPct val="100000"/>
              </a:lnSpc>
              <a:spcBef>
                <a:spcPts val="600"/>
              </a:spcBef>
              <a:buFont typeface="Wingdings" panose="05000000000000000000" pitchFamily="2" charset="2"/>
              <a:buChar char="§"/>
              <a:defRPr lang="en-US" sz="1400" spc="0" dirty="0" smtClean="0">
                <a:solidFill>
                  <a:schemeClr val="bg2"/>
                </a:solidFill>
                <a:latin typeface="Arial" panose="020B0604020202020204" pitchFamily="34" charset="0"/>
                <a:cs typeface="Arial" panose="020B0604020202020204" pitchFamily="34" charset="0"/>
              </a:defRPr>
            </a:lvl4pPr>
            <a:lvl5pPr marL="914400" indent="-225425">
              <a:lnSpc>
                <a:spcPct val="100000"/>
              </a:lnSpc>
              <a:spcBef>
                <a:spcPts val="600"/>
              </a:spcBef>
              <a:buFont typeface="Arial" panose="020B0604020202020204" pitchFamily="34" charset="0"/>
              <a:buChar char="•"/>
              <a:defRPr lang="en-US" sz="1400" spc="0" dirty="0">
                <a:solidFill>
                  <a:schemeClr val="bg2"/>
                </a:solidFill>
                <a:latin typeface="Arial" panose="020B0604020202020204" pitchFamily="34" charset="0"/>
                <a:cs typeface="Arial" panose="020B0604020202020204" pitchFamily="34" charset="0"/>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l" defTabSz="2286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1050" b="0" i="0" u="none" strike="noStrike" kern="1200" cap="none" spc="0" normalizeH="0" baseline="0" noProof="0">
                <a:ln>
                  <a:noFill/>
                </a:ln>
                <a:solidFill>
                  <a:srgbClr val="05F2DB"/>
                </a:solidFill>
                <a:effectLst/>
                <a:uLnTx/>
                <a:uFillTx/>
                <a:latin typeface="Arial" panose="020B0604020202020204" pitchFamily="34" charset="0"/>
                <a:ea typeface="+mn-ea"/>
                <a:cs typeface="+mn-cs"/>
              </a:rPr>
              <a:t>Our GenAI productivity lens focuses on human‑AI collaboration, outcome quality and governance, and continuous business value realization. We measure our projects across these 3 dimensions</a:t>
            </a:r>
          </a:p>
          <a:p>
            <a:pPr marL="0" marR="0" lvl="0" indent="0" algn="l" defTabSz="2286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US" sz="1050" b="0" i="0" u="none" strike="noStrike" kern="1200" cap="none" spc="0" normalizeH="0" baseline="0" noProof="0">
              <a:ln>
                <a:noFill/>
              </a:ln>
              <a:solidFill>
                <a:srgbClr val="05F2DB"/>
              </a:solidFill>
              <a:effectLst/>
              <a:uLnTx/>
              <a:uFillTx/>
              <a:latin typeface="Arial" panose="020B0604020202020204" pitchFamily="34" charset="0"/>
              <a:ea typeface="+mn-ea"/>
              <a:cs typeface="+mn-cs"/>
            </a:endParaRPr>
          </a:p>
        </p:txBody>
      </p:sp>
      <p:graphicFrame>
        <p:nvGraphicFramePr>
          <p:cNvPr id="37" name="Table 36">
            <a:extLst>
              <a:ext uri="{FF2B5EF4-FFF2-40B4-BE49-F238E27FC236}">
                <a16:creationId xmlns:a16="http://schemas.microsoft.com/office/drawing/2014/main" id="{43CE866C-229C-FC65-2A76-1A1FBE856088}"/>
              </a:ext>
            </a:extLst>
          </p:cNvPr>
          <p:cNvGraphicFramePr>
            <a:graphicFrameLocks noGrp="1"/>
          </p:cNvGraphicFramePr>
          <p:nvPr/>
        </p:nvGraphicFramePr>
        <p:xfrm>
          <a:off x="1871909" y="3134176"/>
          <a:ext cx="8331200" cy="3694430"/>
        </p:xfrm>
        <a:graphic>
          <a:graphicData uri="http://schemas.openxmlformats.org/drawingml/2006/table">
            <a:tbl>
              <a:tblPr/>
              <a:tblGrid>
                <a:gridCol w="266700">
                  <a:extLst>
                    <a:ext uri="{9D8B030D-6E8A-4147-A177-3AD203B41FA5}">
                      <a16:colId xmlns:a16="http://schemas.microsoft.com/office/drawing/2014/main" val="3008780627"/>
                    </a:ext>
                  </a:extLst>
                </a:gridCol>
                <a:gridCol w="1574800">
                  <a:extLst>
                    <a:ext uri="{9D8B030D-6E8A-4147-A177-3AD203B41FA5}">
                      <a16:colId xmlns:a16="http://schemas.microsoft.com/office/drawing/2014/main" val="2753141569"/>
                    </a:ext>
                  </a:extLst>
                </a:gridCol>
                <a:gridCol w="889000">
                  <a:extLst>
                    <a:ext uri="{9D8B030D-6E8A-4147-A177-3AD203B41FA5}">
                      <a16:colId xmlns:a16="http://schemas.microsoft.com/office/drawing/2014/main" val="275159433"/>
                    </a:ext>
                  </a:extLst>
                </a:gridCol>
                <a:gridCol w="889000">
                  <a:extLst>
                    <a:ext uri="{9D8B030D-6E8A-4147-A177-3AD203B41FA5}">
                      <a16:colId xmlns:a16="http://schemas.microsoft.com/office/drawing/2014/main" val="3390923552"/>
                    </a:ext>
                  </a:extLst>
                </a:gridCol>
                <a:gridCol w="889000">
                  <a:extLst>
                    <a:ext uri="{9D8B030D-6E8A-4147-A177-3AD203B41FA5}">
                      <a16:colId xmlns:a16="http://schemas.microsoft.com/office/drawing/2014/main" val="2295054162"/>
                    </a:ext>
                  </a:extLst>
                </a:gridCol>
                <a:gridCol w="889000">
                  <a:extLst>
                    <a:ext uri="{9D8B030D-6E8A-4147-A177-3AD203B41FA5}">
                      <a16:colId xmlns:a16="http://schemas.microsoft.com/office/drawing/2014/main" val="1030840292"/>
                    </a:ext>
                  </a:extLst>
                </a:gridCol>
                <a:gridCol w="889000">
                  <a:extLst>
                    <a:ext uri="{9D8B030D-6E8A-4147-A177-3AD203B41FA5}">
                      <a16:colId xmlns:a16="http://schemas.microsoft.com/office/drawing/2014/main" val="400876333"/>
                    </a:ext>
                  </a:extLst>
                </a:gridCol>
                <a:gridCol w="889000">
                  <a:extLst>
                    <a:ext uri="{9D8B030D-6E8A-4147-A177-3AD203B41FA5}">
                      <a16:colId xmlns:a16="http://schemas.microsoft.com/office/drawing/2014/main" val="970424525"/>
                    </a:ext>
                  </a:extLst>
                </a:gridCol>
                <a:gridCol w="889000">
                  <a:extLst>
                    <a:ext uri="{9D8B030D-6E8A-4147-A177-3AD203B41FA5}">
                      <a16:colId xmlns:a16="http://schemas.microsoft.com/office/drawing/2014/main" val="4110334731"/>
                    </a:ext>
                  </a:extLst>
                </a:gridCol>
                <a:gridCol w="266700">
                  <a:extLst>
                    <a:ext uri="{9D8B030D-6E8A-4147-A177-3AD203B41FA5}">
                      <a16:colId xmlns:a16="http://schemas.microsoft.com/office/drawing/2014/main" val="2766869932"/>
                    </a:ext>
                  </a:extLst>
                </a:gridCol>
              </a:tblGrid>
              <a:tr h="18415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extLst>
                  <a:ext uri="{0D108BD9-81ED-4DB2-BD59-A6C34878D82A}">
                    <a16:rowId xmlns:a16="http://schemas.microsoft.com/office/drawing/2014/main" val="4088882693"/>
                  </a:ext>
                </a:extLst>
              </a:tr>
              <a:tr h="26670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600" b="1" i="0" u="none" strike="noStrike">
                          <a:solidFill>
                            <a:srgbClr val="000000"/>
                          </a:solidFill>
                          <a:effectLst/>
                          <a:latin typeface="Aptos Narrow" panose="020B0004020202020204" pitchFamily="34" charset="0"/>
                        </a:rPr>
                        <a:t>Project Data</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1"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extLst>
                  <a:ext uri="{0D108BD9-81ED-4DB2-BD59-A6C34878D82A}">
                    <a16:rowId xmlns:a16="http://schemas.microsoft.com/office/drawing/2014/main" val="3779431775"/>
                  </a:ext>
                </a:extLst>
              </a:tr>
              <a:tr h="34290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buNone/>
                      </a:pPr>
                      <a:r>
                        <a:rPr lang="en-US" sz="1100" b="1"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buNone/>
                      </a:pPr>
                      <a:r>
                        <a:rPr lang="en-US" sz="900" b="1" i="0" u="none" strike="noStrike">
                          <a:solidFill>
                            <a:srgbClr val="000000"/>
                          </a:solidFill>
                          <a:effectLst/>
                          <a:latin typeface="Graphik"/>
                        </a:rPr>
                        <a:t>Project Management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buNone/>
                      </a:pPr>
                      <a:r>
                        <a:rPr lang="en-US" sz="900" b="1" i="0" u="none" strike="noStrike">
                          <a:solidFill>
                            <a:srgbClr val="000000"/>
                          </a:solidFill>
                          <a:effectLst/>
                          <a:latin typeface="Graphik"/>
                        </a:rPr>
                        <a:t>Requirements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buNone/>
                      </a:pPr>
                      <a:r>
                        <a:rPr lang="en-US" sz="900" b="1" i="0" u="none" strike="noStrike">
                          <a:solidFill>
                            <a:srgbClr val="000000"/>
                          </a:solidFill>
                          <a:effectLst/>
                          <a:latin typeface="Graphik"/>
                        </a:rPr>
                        <a:t>Design and Architecture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buNone/>
                      </a:pPr>
                      <a:r>
                        <a:rPr lang="en-US" sz="900" b="1" i="0" u="none" strike="noStrike">
                          <a:solidFill>
                            <a:srgbClr val="000000"/>
                          </a:solidFill>
                          <a:effectLst/>
                          <a:latin typeface="Graphik"/>
                        </a:rPr>
                        <a:t>Build and UT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buNone/>
                      </a:pPr>
                      <a:r>
                        <a:rPr lang="en-US" sz="900" b="1" i="0" u="none" strike="noStrike">
                          <a:solidFill>
                            <a:srgbClr val="000000"/>
                          </a:solidFill>
                          <a:effectLst/>
                          <a:latin typeface="Graphik"/>
                        </a:rPr>
                        <a:t>Test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buNone/>
                      </a:pPr>
                      <a:r>
                        <a:rPr lang="en-US" sz="900" b="1" i="0" u="none" strike="noStrike">
                          <a:solidFill>
                            <a:srgbClr val="000000"/>
                          </a:solidFill>
                          <a:effectLst/>
                          <a:latin typeface="Graphik"/>
                        </a:rPr>
                        <a:t>Deploy</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buNone/>
                      </a:pPr>
                      <a:r>
                        <a:rPr lang="en-US" sz="900" b="1" i="0" u="none" strike="noStrike">
                          <a:solidFill>
                            <a:srgbClr val="000000"/>
                          </a:solidFill>
                          <a:effectLst/>
                          <a:latin typeface="Graphik"/>
                        </a:rPr>
                        <a:t>Others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rtl="0" fontAlgn="ctr">
                        <a:buNone/>
                      </a:pPr>
                      <a:r>
                        <a:rPr lang="en-US" sz="900" b="1" i="0" u="none" strike="noStrike">
                          <a:solidFill>
                            <a:srgbClr val="000000"/>
                          </a:solidFill>
                          <a:effectLst/>
                          <a:latin typeface="Graphik"/>
                        </a:rPr>
                        <a:t> </a:t>
                      </a:r>
                    </a:p>
                  </a:txBody>
                  <a:tcPr marL="6350" marR="6350" marT="6350" marB="0" anchor="ctr">
                    <a:lnL w="6350" cap="flat" cmpd="sng" algn="ctr">
                      <a:solidFill>
                        <a:srgbClr val="000000"/>
                      </a:solidFill>
                      <a:prstDash val="solid"/>
                      <a:round/>
                      <a:headEnd type="none" w="med" len="med"/>
                      <a:tailEnd type="none" w="med" len="med"/>
                    </a:lnL>
                    <a:lnR>
                      <a:noFill/>
                    </a:lnR>
                    <a:lnT>
                      <a:noFill/>
                    </a:lnT>
                    <a:lnB>
                      <a:noFill/>
                    </a:lnB>
                    <a:solidFill>
                      <a:srgbClr val="F2F2F2"/>
                    </a:solidFill>
                  </a:tcPr>
                </a:tc>
                <a:extLst>
                  <a:ext uri="{0D108BD9-81ED-4DB2-BD59-A6C34878D82A}">
                    <a16:rowId xmlns:a16="http://schemas.microsoft.com/office/drawing/2014/main" val="1323653666"/>
                  </a:ext>
                </a:extLst>
              </a:tr>
              <a:tr h="18415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Process Weight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buNone/>
                      </a:pPr>
                      <a:r>
                        <a:rPr lang="en-US" sz="1100" b="0" i="0" u="none" strike="noStrike">
                          <a:solidFill>
                            <a:srgbClr val="000000"/>
                          </a:solidFill>
                          <a:effectLst/>
                          <a:latin typeface="Aptos Narrow" panose="020B0004020202020204" pitchFamily="34" charset="0"/>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2285195697"/>
                  </a:ext>
                </a:extLst>
              </a:tr>
              <a:tr h="18415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Coverage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80%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60%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2260865357"/>
                  </a:ext>
                </a:extLst>
              </a:tr>
              <a:tr h="18415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Efficiency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100969876"/>
                  </a:ext>
                </a:extLst>
              </a:tr>
              <a:tr h="18415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AI Used</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buNone/>
                      </a:pPr>
                      <a:r>
                        <a:rPr lang="en-US" sz="1100" b="0" i="0" u="none" strike="noStrike">
                          <a:solidFill>
                            <a:srgbClr val="000000"/>
                          </a:solidFill>
                          <a:effectLst/>
                          <a:latin typeface="Aptos Narrow" panose="020B0004020202020204" pitchFamily="34" charset="0"/>
                        </a:rPr>
                        <a:t>No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No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Yes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Yes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Yes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No</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404705946"/>
                  </a:ext>
                </a:extLst>
              </a:tr>
              <a:tr h="18415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extLst>
                  <a:ext uri="{0D108BD9-81ED-4DB2-BD59-A6C34878D82A}">
                    <a16:rowId xmlns:a16="http://schemas.microsoft.com/office/drawing/2014/main" val="2636610091"/>
                  </a:ext>
                </a:extLst>
              </a:tr>
              <a:tr h="26670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600" b="1" i="0" u="none" strike="noStrike">
                          <a:solidFill>
                            <a:srgbClr val="000000"/>
                          </a:solidFill>
                          <a:effectLst/>
                          <a:latin typeface="Aptos Narrow" panose="020B0004020202020204" pitchFamily="34" charset="0"/>
                        </a:rPr>
                        <a:t>User Data</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gridSpan="2">
                  <a:txBody>
                    <a:bodyPr/>
                    <a:lstStyle/>
                    <a:p>
                      <a:pPr algn="l" fontAlgn="b">
                        <a:buNone/>
                      </a:pPr>
                      <a:r>
                        <a:rPr lang="en-US" sz="1600" b="1" i="0" u="none" strike="noStrike">
                          <a:solidFill>
                            <a:srgbClr val="000000"/>
                          </a:solidFill>
                          <a:effectLst/>
                          <a:latin typeface="Aptos Narrow" panose="020B0004020202020204" pitchFamily="34" charset="0"/>
                        </a:rPr>
                        <a:t>Index Calculation</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extLst>
                  <a:ext uri="{0D108BD9-81ED-4DB2-BD59-A6C34878D82A}">
                    <a16:rowId xmlns:a16="http://schemas.microsoft.com/office/drawing/2014/main" val="3750685778"/>
                  </a:ext>
                </a:extLst>
              </a:tr>
              <a:tr h="18415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1" i="0" u="none" strike="noStrike">
                          <a:solidFill>
                            <a:srgbClr val="000000"/>
                          </a:solidFill>
                          <a:effectLst/>
                          <a:latin typeface="Aptos Narrow" panose="020B0004020202020204" pitchFamily="34" charset="0"/>
                        </a:rPr>
                        <a:t>Total number of Users</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40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FFFFFF"/>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buNone/>
                      </a:pPr>
                      <a:r>
                        <a:rPr lang="en-US" sz="1100" b="1"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buNone/>
                      </a:pPr>
                      <a:r>
                        <a:rPr lang="en-US" sz="1100" b="1" i="0" u="none" strike="noStrike">
                          <a:solidFill>
                            <a:srgbClr val="000000"/>
                          </a:solidFill>
                          <a:effectLst/>
                          <a:latin typeface="Aptos Narrow" panose="020B0004020202020204" pitchFamily="34" charset="0"/>
                        </a:rPr>
                        <a:t>Work</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buNone/>
                      </a:pPr>
                      <a:r>
                        <a:rPr lang="en-US" sz="1100" b="1" i="0" u="none" strike="noStrike">
                          <a:solidFill>
                            <a:srgbClr val="000000"/>
                          </a:solidFill>
                          <a:effectLst/>
                          <a:latin typeface="Aptos Narrow" panose="020B0004020202020204" pitchFamily="34" charset="0"/>
                        </a:rPr>
                        <a:t>Workbench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buNone/>
                      </a:pPr>
                      <a:r>
                        <a:rPr lang="en-US" sz="1100" b="1" i="0" u="none" strike="noStrike">
                          <a:solidFill>
                            <a:srgbClr val="000000"/>
                          </a:solidFill>
                          <a:effectLst/>
                          <a:latin typeface="Aptos Narrow" panose="020B0004020202020204" pitchFamily="34" charset="0"/>
                        </a:rPr>
                        <a:t>Workforce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extLst>
                  <a:ext uri="{0D108BD9-81ED-4DB2-BD59-A6C34878D82A}">
                    <a16:rowId xmlns:a16="http://schemas.microsoft.com/office/drawing/2014/main" val="2454421273"/>
                  </a:ext>
                </a:extLst>
              </a:tr>
              <a:tr h="18415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1" i="0" u="none" strike="noStrike">
                          <a:solidFill>
                            <a:srgbClr val="000000"/>
                          </a:solidFill>
                          <a:effectLst/>
                          <a:latin typeface="Aptos Narrow" panose="020B0004020202020204" pitchFamily="34" charset="0"/>
                        </a:rPr>
                        <a:t>User Category</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1" i="0" u="none" strike="noStrike">
                          <a:solidFill>
                            <a:srgbClr val="000000"/>
                          </a:solidFill>
                          <a:effectLst/>
                          <a:latin typeface="Aptos Narrow" panose="020B0004020202020204" pitchFamily="34" charset="0"/>
                        </a:rPr>
                        <a:t>User count</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1" i="0" u="none" strike="noStrike">
                          <a:solidFill>
                            <a:srgbClr val="FFFFFF"/>
                          </a:solidFill>
                          <a:effectLst/>
                          <a:latin typeface="Aptos Narrow" panose="020B0004020202020204" pitchFamily="34" charset="0"/>
                        </a:rPr>
                        <a:t>Weighted Score</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Index</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0.50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0.73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0.39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extLst>
                  <a:ext uri="{0D108BD9-81ED-4DB2-BD59-A6C34878D82A}">
                    <a16:rowId xmlns:a16="http://schemas.microsoft.com/office/drawing/2014/main" val="81628653"/>
                  </a:ext>
                </a:extLst>
              </a:tr>
              <a:tr h="18415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1" i="0" u="none" strike="noStrike">
                          <a:solidFill>
                            <a:srgbClr val="000000"/>
                          </a:solidFill>
                          <a:effectLst/>
                          <a:latin typeface="Aptos Narrow" panose="020B0004020202020204" pitchFamily="34" charset="0"/>
                        </a:rPr>
                        <a:t>Expert</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4</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buNone/>
                      </a:pPr>
                      <a:r>
                        <a:rPr lang="en-US" sz="1100" b="0" i="0" u="none" strike="noStrike">
                          <a:solidFill>
                            <a:srgbClr val="FFFFFF"/>
                          </a:solidFill>
                          <a:effectLst/>
                          <a:latin typeface="Aptos Narrow" panose="020B0004020202020204" pitchFamily="34" charset="0"/>
                        </a:rPr>
                        <a:t>12</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Weighted Score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0.17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0.13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extLst>
                  <a:ext uri="{0D108BD9-81ED-4DB2-BD59-A6C34878D82A}">
                    <a16:rowId xmlns:a16="http://schemas.microsoft.com/office/drawing/2014/main" val="4053252813"/>
                  </a:ext>
                </a:extLst>
              </a:tr>
              <a:tr h="18415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1" i="0" u="none" strike="noStrike">
                          <a:solidFill>
                            <a:srgbClr val="000000"/>
                          </a:solidFill>
                          <a:effectLst/>
                          <a:latin typeface="Aptos Narrow" panose="020B0004020202020204" pitchFamily="34" charset="0"/>
                        </a:rPr>
                        <a:t>Proficient</a:t>
                      </a:r>
                    </a:p>
                  </a:txBody>
                  <a:tcPr marL="6350" marR="6350" marT="6350" marB="0" anchor="b">
                    <a:lnL>
                      <a:noFill/>
                    </a:lnL>
                    <a:lnR>
                      <a:noFill/>
                    </a:lnR>
                    <a:lnT>
                      <a:noFill/>
                    </a:lnT>
                    <a:lnB>
                      <a:noFill/>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10</a:t>
                      </a:r>
                    </a:p>
                  </a:txBody>
                  <a:tcPr marL="6350" marR="6350" marT="6350" marB="0" anchor="b">
                    <a:lnL>
                      <a:noFill/>
                    </a:lnL>
                    <a:lnR>
                      <a:noFill/>
                    </a:lnR>
                    <a:lnT>
                      <a:noFill/>
                    </a:lnT>
                    <a:lnB>
                      <a:noFill/>
                    </a:lnB>
                    <a:solidFill>
                      <a:srgbClr val="FFFFFF"/>
                    </a:solidFill>
                  </a:tcPr>
                </a:tc>
                <a:tc>
                  <a:txBody>
                    <a:bodyPr/>
                    <a:lstStyle/>
                    <a:p>
                      <a:pPr algn="ctr" fontAlgn="b">
                        <a:buNone/>
                      </a:pPr>
                      <a:r>
                        <a:rPr lang="en-US" sz="1100" b="0" i="0" u="none" strike="noStrike">
                          <a:solidFill>
                            <a:srgbClr val="FFFFFF"/>
                          </a:solidFill>
                          <a:effectLst/>
                          <a:latin typeface="Aptos Narrow" panose="020B0004020202020204" pitchFamily="34" charset="0"/>
                        </a:rPr>
                        <a:t>20</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extLst>
                  <a:ext uri="{0D108BD9-81ED-4DB2-BD59-A6C34878D82A}">
                    <a16:rowId xmlns:a16="http://schemas.microsoft.com/office/drawing/2014/main" val="3530774251"/>
                  </a:ext>
                </a:extLst>
              </a:tr>
              <a:tr h="18415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1" i="0" u="none" strike="noStrike">
                          <a:solidFill>
                            <a:srgbClr val="000000"/>
                          </a:solidFill>
                          <a:effectLst/>
                          <a:latin typeface="Aptos Narrow" panose="020B0004020202020204" pitchFamily="34" charset="0"/>
                        </a:rPr>
                        <a:t>Beginner</a:t>
                      </a:r>
                    </a:p>
                  </a:txBody>
                  <a:tcPr marL="6350" marR="6350" marT="6350" marB="0" anchor="b">
                    <a:lnL>
                      <a:noFill/>
                    </a:lnL>
                    <a:lnR>
                      <a:noFill/>
                    </a:lnR>
                    <a:lnT>
                      <a:noFill/>
                    </a:lnT>
                    <a:lnB>
                      <a:noFill/>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15</a:t>
                      </a:r>
                    </a:p>
                  </a:txBody>
                  <a:tcPr marL="6350" marR="6350" marT="6350" marB="0" anchor="b">
                    <a:lnL>
                      <a:noFill/>
                    </a:lnL>
                    <a:lnR>
                      <a:noFill/>
                    </a:lnR>
                    <a:lnT>
                      <a:noFill/>
                    </a:lnT>
                    <a:lnB>
                      <a:noFill/>
                    </a:lnB>
                    <a:solidFill>
                      <a:srgbClr val="FFFFFF"/>
                    </a:solidFill>
                  </a:tcPr>
                </a:tc>
                <a:tc>
                  <a:txBody>
                    <a:bodyPr/>
                    <a:lstStyle/>
                    <a:p>
                      <a:pPr algn="ctr" fontAlgn="b">
                        <a:buNone/>
                      </a:pPr>
                      <a:r>
                        <a:rPr lang="en-US" sz="1100" b="0" i="0" u="none" strike="noStrike">
                          <a:solidFill>
                            <a:srgbClr val="FFFFFF"/>
                          </a:solidFill>
                          <a:effectLst/>
                          <a:latin typeface="Aptos Narrow" panose="020B0004020202020204" pitchFamily="34" charset="0"/>
                        </a:rPr>
                        <a:t>15</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extLst>
                  <a:ext uri="{0D108BD9-81ED-4DB2-BD59-A6C34878D82A}">
                    <a16:rowId xmlns:a16="http://schemas.microsoft.com/office/drawing/2014/main" val="971367743"/>
                  </a:ext>
                </a:extLst>
              </a:tr>
              <a:tr h="18415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1" i="0" u="none" strike="noStrike">
                          <a:solidFill>
                            <a:srgbClr val="000000"/>
                          </a:solidFill>
                          <a:effectLst/>
                          <a:latin typeface="Aptos Narrow" panose="020B0004020202020204" pitchFamily="34" charset="0"/>
                        </a:rPr>
                        <a:t>Non-Ai Users</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11</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1100" b="0" i="0" u="none" strike="noStrike">
                          <a:solidFill>
                            <a:srgbClr val="FFFFFF"/>
                          </a:solidFill>
                          <a:effectLst/>
                          <a:latin typeface="Aptos Narrow" panose="020B0004020202020204" pitchFamily="34" charset="0"/>
                        </a:rPr>
                        <a:t>0</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extLst>
                  <a:ext uri="{0D108BD9-81ED-4DB2-BD59-A6C34878D82A}">
                    <a16:rowId xmlns:a16="http://schemas.microsoft.com/office/drawing/2014/main" val="2036438225"/>
                  </a:ext>
                </a:extLst>
              </a:tr>
              <a:tr h="26670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1" i="0" u="none" strike="noStrike">
                          <a:solidFill>
                            <a:srgbClr val="000000"/>
                          </a:solidFill>
                          <a:effectLst/>
                          <a:latin typeface="Aptos Narrow" panose="020B0004020202020204" pitchFamily="34" charset="0"/>
                        </a:rPr>
                        <a:t>Total AI Users</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buNone/>
                      </a:pPr>
                      <a:r>
                        <a:rPr lang="en-US" sz="1100" b="1" i="0" u="none" strike="noStrike">
                          <a:solidFill>
                            <a:srgbClr val="000000"/>
                          </a:solidFill>
                          <a:effectLst/>
                          <a:latin typeface="Aptos Narrow" panose="020B0004020202020204" pitchFamily="34" charset="0"/>
                        </a:rPr>
                        <a:t>29</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buNone/>
                      </a:pPr>
                      <a:r>
                        <a:rPr lang="en-US" sz="1100" b="1" i="0" u="none" strike="noStrike">
                          <a:solidFill>
                            <a:srgbClr val="FFFFFF"/>
                          </a:solidFill>
                          <a:effectLst/>
                          <a:latin typeface="Aptos Narrow" panose="020B0004020202020204" pitchFamily="34" charset="0"/>
                        </a:rPr>
                        <a:t>47</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b">
                        <a:buNone/>
                      </a:pPr>
                      <a:r>
                        <a:rPr lang="en-US" sz="1600" b="1" i="0" u="none" strike="noStrike">
                          <a:solidFill>
                            <a:srgbClr val="000000"/>
                          </a:solidFill>
                          <a:effectLst/>
                          <a:latin typeface="Aptos Narrow" panose="020B0004020202020204" pitchFamily="34" charset="0"/>
                        </a:rPr>
                        <a:t>AI Index</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buNone/>
                      </a:pPr>
                      <a:r>
                        <a:rPr lang="en-US" sz="1600" b="0" i="0" u="none" strike="noStrike">
                          <a:solidFill>
                            <a:srgbClr val="000000"/>
                          </a:solidFill>
                          <a:effectLst/>
                          <a:latin typeface="Aptos Narrow" panose="020B0004020202020204" pitchFamily="34" charset="0"/>
                        </a:rPr>
                        <a:t>0.54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extLst>
                  <a:ext uri="{0D108BD9-81ED-4DB2-BD59-A6C34878D82A}">
                    <a16:rowId xmlns:a16="http://schemas.microsoft.com/office/drawing/2014/main" val="520448640"/>
                  </a:ext>
                </a:extLst>
              </a:tr>
              <a:tr h="184150">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FFFFFF"/>
                          </a:solidFill>
                          <a:effectLst/>
                          <a:latin typeface="Aptos Narrow" panose="020B0004020202020204" pitchFamily="34" charset="0"/>
                        </a:rPr>
                        <a:t>Max Score</a:t>
                      </a:r>
                    </a:p>
                  </a:txBody>
                  <a:tcPr marL="6350" marR="6350" marT="6350" marB="0" anchor="b">
                    <a:lnL>
                      <a:noFill/>
                    </a:lnL>
                    <a:lnR>
                      <a:noFill/>
                    </a:lnR>
                    <a:lnT>
                      <a:noFill/>
                    </a:lnT>
                    <a:lnB>
                      <a:noFill/>
                    </a:lnB>
                    <a:solidFill>
                      <a:srgbClr val="FFFFFF"/>
                    </a:solidFill>
                  </a:tcPr>
                </a:tc>
                <a:tc>
                  <a:txBody>
                    <a:bodyPr/>
                    <a:lstStyle/>
                    <a:p>
                      <a:pPr algn="ctr" fontAlgn="b">
                        <a:buNone/>
                      </a:pPr>
                      <a:r>
                        <a:rPr lang="en-US" sz="1100" b="0" i="0" u="none" strike="noStrike">
                          <a:solidFill>
                            <a:srgbClr val="FFFFFF"/>
                          </a:solidFill>
                          <a:effectLst/>
                          <a:latin typeface="Aptos Narrow" panose="020B0004020202020204" pitchFamily="34" charset="0"/>
                        </a:rPr>
                        <a:t>120</a:t>
                      </a:r>
                    </a:p>
                  </a:txBody>
                  <a:tcPr marL="6350" marR="6350" marT="6350" marB="0" anchor="b">
                    <a:lnL>
                      <a:noFill/>
                    </a:lnL>
                    <a:lnR>
                      <a:noFill/>
                    </a:lnR>
                    <a:lnT>
                      <a:noFill/>
                    </a:lnT>
                    <a:lnB>
                      <a:noFill/>
                    </a:lnB>
                    <a:solidFill>
                      <a:srgbClr val="FFFFFF"/>
                    </a:solidFill>
                  </a:tcPr>
                </a:tc>
                <a:tc>
                  <a:txBody>
                    <a:bodyPr/>
                    <a:lstStyle/>
                    <a:p>
                      <a:pPr algn="ctr"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tc>
                  <a:txBody>
                    <a:bodyPr/>
                    <a:lstStyle/>
                    <a:p>
                      <a:pPr algn="l" fontAlgn="b">
                        <a:buNone/>
                      </a:pPr>
                      <a:r>
                        <a:rPr lang="en-US" sz="1100" b="0" i="0" u="none" strike="noStrike">
                          <a:solidFill>
                            <a:srgbClr val="000000"/>
                          </a:solidFill>
                          <a:effectLst/>
                          <a:latin typeface="Aptos Narrow" panose="020B0004020202020204" pitchFamily="34" charset="0"/>
                        </a:rPr>
                        <a:t> </a:t>
                      </a:r>
                    </a:p>
                  </a:txBody>
                  <a:tcPr marL="6350" marR="6350" marT="6350" marB="0" anchor="b">
                    <a:lnL>
                      <a:noFill/>
                    </a:lnL>
                    <a:lnR>
                      <a:noFill/>
                    </a:lnR>
                    <a:lnT>
                      <a:noFill/>
                    </a:lnT>
                    <a:lnB>
                      <a:noFill/>
                    </a:lnB>
                    <a:solidFill>
                      <a:srgbClr val="FFFFFF"/>
                    </a:solidFill>
                  </a:tcPr>
                </a:tc>
                <a:extLst>
                  <a:ext uri="{0D108BD9-81ED-4DB2-BD59-A6C34878D82A}">
                    <a16:rowId xmlns:a16="http://schemas.microsoft.com/office/drawing/2014/main" val="3464348834"/>
                  </a:ext>
                </a:extLst>
              </a:tr>
            </a:tbl>
          </a:graphicData>
        </a:graphic>
      </p:graphicFrame>
    </p:spTree>
    <p:extLst>
      <p:ext uri="{BB962C8B-B14F-4D97-AF65-F5344CB8AC3E}">
        <p14:creationId xmlns:p14="http://schemas.microsoft.com/office/powerpoint/2010/main" val="81542735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04FD9-2F74-4430-92BE-6D890BC6D100}"/>
              </a:ext>
            </a:extLst>
          </p:cNvPr>
          <p:cNvSpPr>
            <a:spLocks noGrp="1"/>
          </p:cNvSpPr>
          <p:nvPr>
            <p:ph type="title"/>
          </p:nvPr>
        </p:nvSpPr>
        <p:spPr>
          <a:xfrm>
            <a:off x="556467" y="572600"/>
            <a:ext cx="10245511" cy="648126"/>
          </a:xfrm>
        </p:spPr>
        <p:txBody>
          <a:bodyPr/>
          <a:lstStyle/>
          <a:p>
            <a:r>
              <a:rPr lang="en-US" sz="2600"/>
              <a:t>Looking Ahead – </a:t>
            </a:r>
            <a:r>
              <a:rPr lang="en-US" sz="2600">
                <a:solidFill>
                  <a:schemeClr val="bg2"/>
                </a:solidFill>
              </a:rPr>
              <a:t>2 </a:t>
            </a:r>
            <a:r>
              <a:rPr lang="en-US" sz="2600"/>
              <a:t>Agentic Use Cases Ready and </a:t>
            </a:r>
            <a:r>
              <a:rPr lang="en-US" sz="2600">
                <a:solidFill>
                  <a:schemeClr val="bg2"/>
                </a:solidFill>
              </a:rPr>
              <a:t>55 </a:t>
            </a:r>
            <a:r>
              <a:rPr lang="en-US" sz="2600"/>
              <a:t>new Agentic use cases to be developed on </a:t>
            </a:r>
            <a:r>
              <a:rPr lang="en-US" sz="2600" err="1"/>
              <a:t>GenWizard</a:t>
            </a:r>
            <a:r>
              <a:rPr lang="en-US" sz="2600"/>
              <a:t> (IE Example) </a:t>
            </a:r>
          </a:p>
        </p:txBody>
      </p:sp>
      <p:sp>
        <p:nvSpPr>
          <p:cNvPr id="3" name="Freeform 5">
            <a:extLst>
              <a:ext uri="{FF2B5EF4-FFF2-40B4-BE49-F238E27FC236}">
                <a16:creationId xmlns:a16="http://schemas.microsoft.com/office/drawing/2014/main" id="{E7B9B0B6-0449-1E8B-0DA9-57D617B73647}"/>
              </a:ext>
            </a:extLst>
          </p:cNvPr>
          <p:cNvSpPr>
            <a:spLocks/>
          </p:cNvSpPr>
          <p:nvPr/>
        </p:nvSpPr>
        <p:spPr bwMode="auto">
          <a:xfrm>
            <a:off x="425504" y="2208440"/>
            <a:ext cx="3589586" cy="574622"/>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rPr>
              <a:t>Enables a framework for end-to-end change management with clearly defined super agents and utility agents</a:t>
            </a:r>
          </a:p>
        </p:txBody>
      </p:sp>
      <p:sp>
        <p:nvSpPr>
          <p:cNvPr id="4" name="Freeform 5">
            <a:extLst>
              <a:ext uri="{FF2B5EF4-FFF2-40B4-BE49-F238E27FC236}">
                <a16:creationId xmlns:a16="http://schemas.microsoft.com/office/drawing/2014/main" id="{CDA17D89-16A0-6E0F-A71C-D51AC79D1EB3}"/>
              </a:ext>
            </a:extLst>
          </p:cNvPr>
          <p:cNvSpPr>
            <a:spLocks/>
          </p:cNvSpPr>
          <p:nvPr/>
        </p:nvSpPr>
        <p:spPr bwMode="auto">
          <a:xfrm>
            <a:off x="425504" y="1624171"/>
            <a:ext cx="3589586" cy="584268"/>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Graphik Bold" panose="020B0503030202060203" pitchFamily="34" charset="77"/>
              </a:rPr>
              <a:t>Change Management</a:t>
            </a:r>
            <a:endPar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endParaRPr>
          </a:p>
        </p:txBody>
      </p:sp>
      <p:sp>
        <p:nvSpPr>
          <p:cNvPr id="5" name="Freeform 5">
            <a:extLst>
              <a:ext uri="{FF2B5EF4-FFF2-40B4-BE49-F238E27FC236}">
                <a16:creationId xmlns:a16="http://schemas.microsoft.com/office/drawing/2014/main" id="{9E2DB82A-004A-78F2-CCB1-55205A09A1A0}"/>
              </a:ext>
            </a:extLst>
          </p:cNvPr>
          <p:cNvSpPr>
            <a:spLocks/>
          </p:cNvSpPr>
          <p:nvPr/>
        </p:nvSpPr>
        <p:spPr bwMode="auto">
          <a:xfrm>
            <a:off x="4436746" y="3761910"/>
            <a:ext cx="3589586" cy="692790"/>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lvl="0">
              <a:defRPr/>
            </a:pPr>
            <a:r>
              <a:rPr lang="en-US" sz="1100" b="1">
                <a:solidFill>
                  <a:srgbClr val="FFFFFF"/>
                </a:solidFill>
                <a:latin typeface="Arial" panose="020B0604020202020204" pitchFamily="34" charset="0"/>
                <a:cs typeface="Arial" panose="020B0604020202020204" pitchFamily="34" charset="0"/>
              </a:rPr>
              <a:t>A super agent in patch management which will take inputs  from multiple OEM’s and Security agents to provide a Patch advice on priority and timelines</a:t>
            </a:r>
          </a:p>
        </p:txBody>
      </p:sp>
      <p:sp>
        <p:nvSpPr>
          <p:cNvPr id="6" name="Freeform 5">
            <a:extLst>
              <a:ext uri="{FF2B5EF4-FFF2-40B4-BE49-F238E27FC236}">
                <a16:creationId xmlns:a16="http://schemas.microsoft.com/office/drawing/2014/main" id="{28EB0D3F-94C4-2FE6-AEE3-628B5A5C2A2C}"/>
              </a:ext>
            </a:extLst>
          </p:cNvPr>
          <p:cNvSpPr>
            <a:spLocks/>
          </p:cNvSpPr>
          <p:nvPr/>
        </p:nvSpPr>
        <p:spPr bwMode="auto">
          <a:xfrm>
            <a:off x="4436746" y="3178241"/>
            <a:ext cx="3589586" cy="584268"/>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lang="en-US" sz="1400" b="1">
                <a:solidFill>
                  <a:srgbClr val="000000"/>
                </a:solidFill>
                <a:latin typeface="Graphik Bold" panose="020B0503030202060203" pitchFamily="34" charset="77"/>
              </a:rPr>
              <a:t>Patch Advisor</a:t>
            </a:r>
            <a:endPar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endParaRPr>
          </a:p>
        </p:txBody>
      </p:sp>
      <p:sp>
        <p:nvSpPr>
          <p:cNvPr id="7" name="Freeform 5">
            <a:extLst>
              <a:ext uri="{FF2B5EF4-FFF2-40B4-BE49-F238E27FC236}">
                <a16:creationId xmlns:a16="http://schemas.microsoft.com/office/drawing/2014/main" id="{C40C3717-1EA2-57E2-601C-3A45120C4464}"/>
              </a:ext>
            </a:extLst>
          </p:cNvPr>
          <p:cNvSpPr>
            <a:spLocks/>
          </p:cNvSpPr>
          <p:nvPr/>
        </p:nvSpPr>
        <p:spPr bwMode="auto">
          <a:xfrm>
            <a:off x="4436746" y="2208440"/>
            <a:ext cx="3589586" cy="584478"/>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a:defRPr/>
            </a:pPr>
            <a:r>
              <a:rPr lang="en-US" sz="1100" b="1">
                <a:solidFill>
                  <a:srgbClr val="FFFFFF"/>
                </a:solidFill>
                <a:latin typeface="Arial" panose="020B0604020202020204" pitchFamily="34" charset="0"/>
                <a:cs typeface="Arial" panose="020B0604020202020204" pitchFamily="34" charset="0"/>
              </a:rPr>
              <a:t>Enables a framework for end-to-end change management with clearly defined super agents and utility agents</a:t>
            </a:r>
          </a:p>
        </p:txBody>
      </p:sp>
      <p:sp>
        <p:nvSpPr>
          <p:cNvPr id="8" name="Freeform 5">
            <a:extLst>
              <a:ext uri="{FF2B5EF4-FFF2-40B4-BE49-F238E27FC236}">
                <a16:creationId xmlns:a16="http://schemas.microsoft.com/office/drawing/2014/main" id="{C13BEB5D-F1CD-BF95-C526-6C8F7979013F}"/>
              </a:ext>
            </a:extLst>
          </p:cNvPr>
          <p:cNvSpPr>
            <a:spLocks/>
          </p:cNvSpPr>
          <p:nvPr/>
        </p:nvSpPr>
        <p:spPr bwMode="auto">
          <a:xfrm>
            <a:off x="4436746" y="1634027"/>
            <a:ext cx="3589586" cy="574412"/>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Patch Management</a:t>
            </a:r>
          </a:p>
        </p:txBody>
      </p:sp>
      <p:pic>
        <p:nvPicPr>
          <p:cNvPr id="9" name="Graphic 8" descr="Call centre outline">
            <a:extLst>
              <a:ext uri="{FF2B5EF4-FFF2-40B4-BE49-F238E27FC236}">
                <a16:creationId xmlns:a16="http://schemas.microsoft.com/office/drawing/2014/main" id="{F2E1A934-AE8A-A554-E263-D0D95C79B9A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99363" y="5456278"/>
            <a:ext cx="372371" cy="481663"/>
          </a:xfrm>
          <a:prstGeom prst="rect">
            <a:avLst/>
          </a:prstGeom>
        </p:spPr>
      </p:pic>
      <p:pic>
        <p:nvPicPr>
          <p:cNvPr id="10" name="Graphic 9" descr="Lightbulb and gear outline">
            <a:extLst>
              <a:ext uri="{FF2B5EF4-FFF2-40B4-BE49-F238E27FC236}">
                <a16:creationId xmlns:a16="http://schemas.microsoft.com/office/drawing/2014/main" id="{F27B61BF-5D13-F5A3-2F45-1F7A10EAB0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53049" y="5398875"/>
            <a:ext cx="451013" cy="535291"/>
          </a:xfrm>
          <a:prstGeom prst="rect">
            <a:avLst/>
          </a:prstGeom>
        </p:spPr>
      </p:pic>
      <p:sp>
        <p:nvSpPr>
          <p:cNvPr id="11" name="Freeform 5">
            <a:extLst>
              <a:ext uri="{FF2B5EF4-FFF2-40B4-BE49-F238E27FC236}">
                <a16:creationId xmlns:a16="http://schemas.microsoft.com/office/drawing/2014/main" id="{60164D85-915A-2758-32A9-2806B3581790}"/>
              </a:ext>
            </a:extLst>
          </p:cNvPr>
          <p:cNvSpPr>
            <a:spLocks/>
          </p:cNvSpPr>
          <p:nvPr/>
        </p:nvSpPr>
        <p:spPr bwMode="auto">
          <a:xfrm>
            <a:off x="423033" y="3751639"/>
            <a:ext cx="3589586" cy="703766"/>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lvl="0">
              <a:defRPr/>
            </a:pPr>
            <a:r>
              <a:rPr lang="en-US" sz="1100" b="1">
                <a:solidFill>
                  <a:srgbClr val="FFFFFF"/>
                </a:solidFill>
                <a:latin typeface="Arial" panose="020B0604020202020204" pitchFamily="34" charset="0"/>
                <a:cs typeface="Arial" panose="020B0604020202020204" pitchFamily="34" charset="0"/>
              </a:rPr>
              <a:t>A super agent in change management which will take inputs from multiple utility agents ( alert suppressor, Change QA) and provide a comprehensive Change analysis</a:t>
            </a:r>
          </a:p>
        </p:txBody>
      </p:sp>
      <p:sp>
        <p:nvSpPr>
          <p:cNvPr id="12" name="Freeform 5">
            <a:extLst>
              <a:ext uri="{FF2B5EF4-FFF2-40B4-BE49-F238E27FC236}">
                <a16:creationId xmlns:a16="http://schemas.microsoft.com/office/drawing/2014/main" id="{A515A543-1E4F-6FAE-7D02-D5E61312F2A6}"/>
              </a:ext>
            </a:extLst>
          </p:cNvPr>
          <p:cNvSpPr>
            <a:spLocks/>
          </p:cNvSpPr>
          <p:nvPr/>
        </p:nvSpPr>
        <p:spPr bwMode="auto">
          <a:xfrm>
            <a:off x="423033" y="3178946"/>
            <a:ext cx="3589586" cy="572692"/>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Change </a:t>
            </a:r>
            <a:r>
              <a:rPr kumimoji="0" lang="en-US" sz="1400" b="1" i="0" u="none" strike="noStrike" kern="1200" cap="none" spc="0" normalizeH="0" baseline="0" noProof="0" err="1">
                <a:ln>
                  <a:noFill/>
                </a:ln>
                <a:solidFill>
                  <a:srgbClr val="000000"/>
                </a:solidFill>
                <a:effectLst/>
                <a:uLnTx/>
                <a:uFillTx/>
                <a:latin typeface="Graphik Bold" panose="020B0503030202060203" pitchFamily="34" charset="77"/>
                <a:ea typeface="+mn-ea"/>
                <a:cs typeface="+mn-cs"/>
              </a:rPr>
              <a:t>Analyser</a:t>
            </a:r>
            <a:endPar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endParaRPr>
          </a:p>
        </p:txBody>
      </p:sp>
      <p:sp>
        <p:nvSpPr>
          <p:cNvPr id="13" name="Freeform 5">
            <a:extLst>
              <a:ext uri="{FF2B5EF4-FFF2-40B4-BE49-F238E27FC236}">
                <a16:creationId xmlns:a16="http://schemas.microsoft.com/office/drawing/2014/main" id="{5E510538-336D-6D30-CB86-3408EB6C630D}"/>
              </a:ext>
            </a:extLst>
          </p:cNvPr>
          <p:cNvSpPr>
            <a:spLocks/>
          </p:cNvSpPr>
          <p:nvPr/>
        </p:nvSpPr>
        <p:spPr bwMode="auto">
          <a:xfrm>
            <a:off x="4436746" y="5409145"/>
            <a:ext cx="3589586" cy="692791"/>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lvl="0">
              <a:defRPr/>
            </a:pPr>
            <a:r>
              <a:rPr lang="en-US" sz="1100" b="1">
                <a:solidFill>
                  <a:srgbClr val="FFFFFF"/>
                </a:solidFill>
                <a:latin typeface="Arial" panose="020B0604020202020204" pitchFamily="34" charset="0"/>
                <a:cs typeface="Arial" panose="020B0604020202020204" pitchFamily="34" charset="0"/>
              </a:rPr>
              <a:t>A super agent in change management which will take inputs from multiple utility agents – Client exemption advisor, Patch advisor etc.</a:t>
            </a:r>
          </a:p>
        </p:txBody>
      </p:sp>
      <p:sp>
        <p:nvSpPr>
          <p:cNvPr id="14" name="Freeform 5">
            <a:extLst>
              <a:ext uri="{FF2B5EF4-FFF2-40B4-BE49-F238E27FC236}">
                <a16:creationId xmlns:a16="http://schemas.microsoft.com/office/drawing/2014/main" id="{01F456C2-7474-74F6-7B23-17D08C1EC9CB}"/>
              </a:ext>
            </a:extLst>
          </p:cNvPr>
          <p:cNvSpPr>
            <a:spLocks/>
          </p:cNvSpPr>
          <p:nvPr/>
        </p:nvSpPr>
        <p:spPr bwMode="auto">
          <a:xfrm>
            <a:off x="4436746" y="4825477"/>
            <a:ext cx="3589586" cy="572694"/>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Patch Exemption Manager</a:t>
            </a:r>
          </a:p>
        </p:txBody>
      </p:sp>
      <p:sp>
        <p:nvSpPr>
          <p:cNvPr id="15" name="Freeform 5">
            <a:extLst>
              <a:ext uri="{FF2B5EF4-FFF2-40B4-BE49-F238E27FC236}">
                <a16:creationId xmlns:a16="http://schemas.microsoft.com/office/drawing/2014/main" id="{F3B7B800-0D83-BB94-3BBD-33E6F2DFEE23}"/>
              </a:ext>
            </a:extLst>
          </p:cNvPr>
          <p:cNvSpPr>
            <a:spLocks/>
          </p:cNvSpPr>
          <p:nvPr/>
        </p:nvSpPr>
        <p:spPr bwMode="auto">
          <a:xfrm>
            <a:off x="423033" y="5409145"/>
            <a:ext cx="3589586" cy="693496"/>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lvl="0">
              <a:defRPr/>
            </a:pPr>
            <a:r>
              <a:rPr lang="en-US" sz="1100" b="1">
                <a:solidFill>
                  <a:srgbClr val="FFFFFF"/>
                </a:solidFill>
                <a:latin typeface="Arial" panose="020B0604020202020204" pitchFamily="34" charset="0"/>
                <a:cs typeface="Arial" panose="020B0604020202020204" pitchFamily="34" charset="0"/>
              </a:rPr>
              <a:t>A super agent in change management which will help automatically plan change with inputs from Impact analyzer, change </a:t>
            </a:r>
            <a:r>
              <a:rPr lang="en-US" sz="1100" b="1" err="1">
                <a:solidFill>
                  <a:srgbClr val="FFFFFF"/>
                </a:solidFill>
                <a:latin typeface="Arial" panose="020B0604020202020204" pitchFamily="34" charset="0"/>
                <a:cs typeface="Arial" panose="020B0604020202020204" pitchFamily="34" charset="0"/>
              </a:rPr>
              <a:t>prioritizer</a:t>
            </a:r>
            <a:r>
              <a:rPr lang="en-US" sz="1100" b="1">
                <a:solidFill>
                  <a:srgbClr val="FFFFFF"/>
                </a:solidFill>
                <a:latin typeface="Arial" panose="020B0604020202020204" pitchFamily="34" charset="0"/>
                <a:cs typeface="Arial" panose="020B0604020202020204" pitchFamily="34" charset="0"/>
              </a:rPr>
              <a:t>, etc.</a:t>
            </a:r>
          </a:p>
        </p:txBody>
      </p:sp>
      <p:sp>
        <p:nvSpPr>
          <p:cNvPr id="16" name="Freeform 5">
            <a:extLst>
              <a:ext uri="{FF2B5EF4-FFF2-40B4-BE49-F238E27FC236}">
                <a16:creationId xmlns:a16="http://schemas.microsoft.com/office/drawing/2014/main" id="{1743BB25-A0CF-5EA2-29D7-375DD0991845}"/>
              </a:ext>
            </a:extLst>
          </p:cNvPr>
          <p:cNvSpPr>
            <a:spLocks/>
          </p:cNvSpPr>
          <p:nvPr/>
        </p:nvSpPr>
        <p:spPr bwMode="auto">
          <a:xfrm>
            <a:off x="423033" y="4826182"/>
            <a:ext cx="3589586" cy="582963"/>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Change Planner</a:t>
            </a:r>
          </a:p>
        </p:txBody>
      </p:sp>
      <p:sp>
        <p:nvSpPr>
          <p:cNvPr id="17" name="Freeform 5">
            <a:extLst>
              <a:ext uri="{FF2B5EF4-FFF2-40B4-BE49-F238E27FC236}">
                <a16:creationId xmlns:a16="http://schemas.microsoft.com/office/drawing/2014/main" id="{EE1235C6-FACC-42B8-024D-3EB1B8C540F6}"/>
              </a:ext>
            </a:extLst>
          </p:cNvPr>
          <p:cNvSpPr>
            <a:spLocks/>
          </p:cNvSpPr>
          <p:nvPr/>
        </p:nvSpPr>
        <p:spPr bwMode="auto">
          <a:xfrm>
            <a:off x="8379595" y="3761910"/>
            <a:ext cx="3589586" cy="703765"/>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rPr>
              <a:t>Super Agent which will predict capacity and alert well in time for proactive actions. Solving all capacity issues in time or ahead</a:t>
            </a:r>
          </a:p>
        </p:txBody>
      </p:sp>
      <p:sp>
        <p:nvSpPr>
          <p:cNvPr id="18" name="Freeform 5">
            <a:extLst>
              <a:ext uri="{FF2B5EF4-FFF2-40B4-BE49-F238E27FC236}">
                <a16:creationId xmlns:a16="http://schemas.microsoft.com/office/drawing/2014/main" id="{AF021058-9FBE-7A3A-66E6-92EB4AA07AB8}"/>
              </a:ext>
            </a:extLst>
          </p:cNvPr>
          <p:cNvSpPr>
            <a:spLocks/>
          </p:cNvSpPr>
          <p:nvPr/>
        </p:nvSpPr>
        <p:spPr bwMode="auto">
          <a:xfrm>
            <a:off x="8379595" y="3178241"/>
            <a:ext cx="3589586" cy="583669"/>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Capacity Predictor</a:t>
            </a:r>
          </a:p>
        </p:txBody>
      </p:sp>
      <p:sp>
        <p:nvSpPr>
          <p:cNvPr id="19" name="Freeform 5">
            <a:extLst>
              <a:ext uri="{FF2B5EF4-FFF2-40B4-BE49-F238E27FC236}">
                <a16:creationId xmlns:a16="http://schemas.microsoft.com/office/drawing/2014/main" id="{703B2DDF-0398-73A3-302E-967F003F25A1}"/>
              </a:ext>
            </a:extLst>
          </p:cNvPr>
          <p:cNvSpPr>
            <a:spLocks/>
          </p:cNvSpPr>
          <p:nvPr/>
        </p:nvSpPr>
        <p:spPr bwMode="auto">
          <a:xfrm>
            <a:off x="8379595" y="2218506"/>
            <a:ext cx="3589586" cy="574411"/>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a:defRPr/>
            </a:pPr>
            <a:r>
              <a:rPr lang="en-US" sz="1100" b="1">
                <a:solidFill>
                  <a:srgbClr val="FFFFFF"/>
                </a:solidFill>
                <a:latin typeface="Arial" panose="020B0604020202020204" pitchFamily="34" charset="0"/>
                <a:cs typeface="Arial" panose="020B0604020202020204" pitchFamily="34" charset="0"/>
              </a:rPr>
              <a:t>Enables a framework for building a comprehensive Predictive Capacity Management </a:t>
            </a:r>
          </a:p>
        </p:txBody>
      </p:sp>
      <p:sp>
        <p:nvSpPr>
          <p:cNvPr id="20" name="Freeform 5">
            <a:extLst>
              <a:ext uri="{FF2B5EF4-FFF2-40B4-BE49-F238E27FC236}">
                <a16:creationId xmlns:a16="http://schemas.microsoft.com/office/drawing/2014/main" id="{80085507-3881-BED6-1B04-C8456448DAF0}"/>
              </a:ext>
            </a:extLst>
          </p:cNvPr>
          <p:cNvSpPr>
            <a:spLocks/>
          </p:cNvSpPr>
          <p:nvPr/>
        </p:nvSpPr>
        <p:spPr bwMode="auto">
          <a:xfrm>
            <a:off x="8379595" y="1634027"/>
            <a:ext cx="3589586" cy="574412"/>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Capacity Management</a:t>
            </a:r>
          </a:p>
        </p:txBody>
      </p:sp>
      <p:pic>
        <p:nvPicPr>
          <p:cNvPr id="21" name="Graphic 20" descr="Call centre outline">
            <a:extLst>
              <a:ext uri="{FF2B5EF4-FFF2-40B4-BE49-F238E27FC236}">
                <a16:creationId xmlns:a16="http://schemas.microsoft.com/office/drawing/2014/main" id="{2219D933-55A8-DBA6-F654-30601618289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42212" y="5456278"/>
            <a:ext cx="372371" cy="481663"/>
          </a:xfrm>
          <a:prstGeom prst="rect">
            <a:avLst/>
          </a:prstGeom>
        </p:spPr>
      </p:pic>
      <p:sp>
        <p:nvSpPr>
          <p:cNvPr id="22" name="Freeform 5">
            <a:extLst>
              <a:ext uri="{FF2B5EF4-FFF2-40B4-BE49-F238E27FC236}">
                <a16:creationId xmlns:a16="http://schemas.microsoft.com/office/drawing/2014/main" id="{B00C21F8-7E6D-0144-197D-6470B34FDED4}"/>
              </a:ext>
            </a:extLst>
          </p:cNvPr>
          <p:cNvSpPr>
            <a:spLocks/>
          </p:cNvSpPr>
          <p:nvPr/>
        </p:nvSpPr>
        <p:spPr bwMode="auto">
          <a:xfrm>
            <a:off x="8379595" y="5398172"/>
            <a:ext cx="3589586" cy="714740"/>
          </a:xfrm>
          <a:prstGeom prst="rect">
            <a:avLst/>
          </a:prstGeom>
          <a:solidFill>
            <a:srgbClr val="8463AD"/>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a:defRPr/>
            </a:pPr>
            <a:r>
              <a:rPr lang="en-US" sz="1100" b="1">
                <a:solidFill>
                  <a:srgbClr val="FFFFFF"/>
                </a:solidFill>
                <a:latin typeface="Arial" panose="020B0604020202020204" pitchFamily="34" charset="0"/>
                <a:cs typeface="Arial" panose="020B0604020202020204" pitchFamily="34" charset="0"/>
              </a:rPr>
              <a:t>A Super agent which can be the good old server sizing type solution where active capacity planning of infra elements can help predict and solve incidents and problems ahead of time</a:t>
            </a:r>
          </a:p>
        </p:txBody>
      </p:sp>
      <p:sp>
        <p:nvSpPr>
          <p:cNvPr id="23" name="Freeform 5">
            <a:extLst>
              <a:ext uri="{FF2B5EF4-FFF2-40B4-BE49-F238E27FC236}">
                <a16:creationId xmlns:a16="http://schemas.microsoft.com/office/drawing/2014/main" id="{3EC70FD2-EE3A-F2BC-2F13-F245548F979B}"/>
              </a:ext>
            </a:extLst>
          </p:cNvPr>
          <p:cNvSpPr>
            <a:spLocks/>
          </p:cNvSpPr>
          <p:nvPr/>
        </p:nvSpPr>
        <p:spPr bwMode="auto">
          <a:xfrm>
            <a:off x="8379595" y="4825477"/>
            <a:ext cx="3589586" cy="572694"/>
          </a:xfrm>
          <a:prstGeom prst="rect">
            <a:avLst/>
          </a:prstGeom>
          <a:solidFill>
            <a:srgbClr val="F9F3FF"/>
          </a:solidFill>
          <a:ln w="12700">
            <a:solidFill>
              <a:schemeClr val="accent3"/>
            </a:solidFill>
            <a:round/>
            <a:headEnd/>
            <a:tailEnd/>
          </a:ln>
        </p:spPr>
        <p:txBody>
          <a:bodyPr vert="horz" wrap="square" lIns="180000" tIns="45720" rIns="91440" bIns="45720" numCol="1" anchor="ctr" anchorCtr="0" compatLnSpc="1">
            <a:prstTxWarp prst="textNoShape">
              <a:avLst/>
            </a:prstTxWarp>
          </a:bodyPr>
          <a:lstStyle/>
          <a:p>
            <a:pPr marL="0" marR="0" lvl="0" indent="0" algn="l" defTabSz="914400" rtl="0" eaLnBrk="1" fontAlgn="auto" latinLnBrk="0" hangingPunct="1">
              <a:lnSpc>
                <a:spcPct val="95000"/>
              </a:lnSpc>
              <a:spcBef>
                <a:spcPts val="0"/>
              </a:spcBef>
              <a:spcAft>
                <a:spcPts val="300"/>
              </a:spcAft>
              <a:buClrTx/>
              <a:buSzTx/>
              <a:buFontTx/>
              <a:buNone/>
              <a:tabLst/>
              <a:defRPr/>
            </a:pPr>
            <a:r>
              <a:rPr kumimoji="0" lang="en-US" sz="1400" b="1" i="0" u="none" strike="noStrike" kern="1200" cap="none" spc="0" normalizeH="0" baseline="0" noProof="0">
                <a:ln>
                  <a:noFill/>
                </a:ln>
                <a:solidFill>
                  <a:srgbClr val="000000"/>
                </a:solidFill>
                <a:effectLst/>
                <a:uLnTx/>
                <a:uFillTx/>
                <a:latin typeface="Graphik Bold" panose="020B0503030202060203" pitchFamily="34" charset="77"/>
                <a:ea typeface="+mn-ea"/>
                <a:cs typeface="+mn-cs"/>
              </a:rPr>
              <a:t>Capacity Planner</a:t>
            </a:r>
          </a:p>
        </p:txBody>
      </p:sp>
      <p:pic>
        <p:nvPicPr>
          <p:cNvPr id="27" name="Picture 26">
            <a:hlinkClick r:id="" action="ppaction://noaction"/>
            <a:extLst>
              <a:ext uri="{FF2B5EF4-FFF2-40B4-BE49-F238E27FC236}">
                <a16:creationId xmlns:a16="http://schemas.microsoft.com/office/drawing/2014/main" id="{8A3CC66F-CFB0-D77F-795F-EE161C09F4F8}"/>
              </a:ext>
            </a:extLst>
          </p:cNvPr>
          <p:cNvPicPr>
            <a:picLocks noChangeAspect="1"/>
          </p:cNvPicPr>
          <p:nvPr/>
        </p:nvPicPr>
        <p:blipFill>
          <a:blip r:embed="rId6"/>
          <a:stretch>
            <a:fillRect/>
          </a:stretch>
        </p:blipFill>
        <p:spPr>
          <a:xfrm>
            <a:off x="11352847" y="191648"/>
            <a:ext cx="650914" cy="650914"/>
          </a:xfrm>
          <a:prstGeom prst="rect">
            <a:avLst/>
          </a:prstGeom>
        </p:spPr>
      </p:pic>
    </p:spTree>
    <p:extLst>
      <p:ext uri="{BB962C8B-B14F-4D97-AF65-F5344CB8AC3E}">
        <p14:creationId xmlns:p14="http://schemas.microsoft.com/office/powerpoint/2010/main" val="20272504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57058-B1BB-A409-7E89-F1042FECE63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A4A18B7-CC38-E717-3E41-56B1EA770919}"/>
              </a:ext>
            </a:extLst>
          </p:cNvPr>
          <p:cNvSpPr/>
          <p:nvPr/>
        </p:nvSpPr>
        <p:spPr>
          <a:xfrm>
            <a:off x="1828" y="0"/>
            <a:ext cx="12190172" cy="12096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raphik"/>
              <a:ea typeface="+mn-ea"/>
              <a:cs typeface="+mn-cs"/>
            </a:endParaRPr>
          </a:p>
        </p:txBody>
      </p:sp>
      <p:sp>
        <p:nvSpPr>
          <p:cNvPr id="2" name="Title 1">
            <a:extLst>
              <a:ext uri="{FF2B5EF4-FFF2-40B4-BE49-F238E27FC236}">
                <a16:creationId xmlns:a16="http://schemas.microsoft.com/office/drawing/2014/main" id="{6F28C715-83D0-AC49-886B-04B52CF2CB23}"/>
              </a:ext>
            </a:extLst>
          </p:cNvPr>
          <p:cNvSpPr>
            <a:spLocks noGrp="1"/>
          </p:cNvSpPr>
          <p:nvPr>
            <p:ph type="title"/>
          </p:nvPr>
        </p:nvSpPr>
        <p:spPr>
          <a:xfrm>
            <a:off x="102786" y="-35959"/>
            <a:ext cx="11997107" cy="490690"/>
          </a:xfrm>
        </p:spPr>
        <p:txBody>
          <a:bodyPr/>
          <a:lstStyle/>
          <a:p>
            <a:pPr marL="0" marR="0" lvl="0" indent="0" algn="l" defTabSz="228463" rtl="0" eaLnBrk="1" fontAlgn="auto" latinLnBrk="0" hangingPunct="1">
              <a:lnSpc>
                <a:spcPct val="100000"/>
              </a:lnSpc>
              <a:spcBef>
                <a:spcPts val="0"/>
              </a:spcBef>
              <a:spcAft>
                <a:spcPts val="600"/>
              </a:spcAft>
              <a:buClrTx/>
              <a:buSzTx/>
              <a:buFont typeface="Graphik" panose="020B0604020202020204" pitchFamily="34" charset="0"/>
              <a:buNone/>
              <a:tabLst/>
              <a:defRPr/>
            </a:pPr>
            <a:r>
              <a:rPr lang="en-US" sz="2800">
                <a:solidFill>
                  <a:schemeClr val="bg1"/>
                </a:solidFill>
                <a:latin typeface="Graphik Light" panose="020B0403030202060203" pitchFamily="34" charset="77"/>
              </a:rPr>
              <a:t>Account Integrated Delivery Lead</a:t>
            </a:r>
            <a:endParaRPr lang="en-US" sz="2800" b="0">
              <a:solidFill>
                <a:schemeClr val="bg1"/>
              </a:solidFill>
              <a:latin typeface="Graphik Light" panose="020B0403030202060203" pitchFamily="34" charset="77"/>
            </a:endParaRPr>
          </a:p>
        </p:txBody>
      </p:sp>
      <p:sp>
        <p:nvSpPr>
          <p:cNvPr id="3" name="Content Placeholder 2">
            <a:extLst>
              <a:ext uri="{FF2B5EF4-FFF2-40B4-BE49-F238E27FC236}">
                <a16:creationId xmlns:a16="http://schemas.microsoft.com/office/drawing/2014/main" id="{CD4371BF-FE3D-F7BB-E924-D8AE57F3B848}"/>
              </a:ext>
            </a:extLst>
          </p:cNvPr>
          <p:cNvSpPr>
            <a:spLocks noGrp="1"/>
          </p:cNvSpPr>
          <p:nvPr>
            <p:ph idx="1"/>
          </p:nvPr>
        </p:nvSpPr>
        <p:spPr>
          <a:xfrm>
            <a:off x="117970" y="420789"/>
            <a:ext cx="11914116" cy="738422"/>
          </a:xfrm>
          <a:solidFill>
            <a:schemeClr val="tx1"/>
          </a:solidFill>
        </p:spPr>
        <p:txBody>
          <a:bodyPr numCol="1" spcCol="182880"/>
          <a:lstStyle/>
          <a:p>
            <a:pPr defTabSz="228600">
              <a:spcAft>
                <a:spcPts val="0"/>
              </a:spcAft>
              <a:defRPr/>
            </a:pPr>
            <a:r>
              <a:rPr lang="en-US" sz="1300" b="0" i="1" dirty="0">
                <a:solidFill>
                  <a:schemeClr val="bg1"/>
                </a:solidFill>
                <a:latin typeface="Graphik Light" panose="020B0403030202060203" pitchFamily="34" charset="0"/>
              </a:rPr>
              <a:t>Accountable for the successful end‑to‑end delivery of the account portfolio of contracts, ensuring predictable, high‑quality, and AI‑enabled delivery that drives client outcomes, strong economics, and long‑term account growth. </a:t>
            </a:r>
            <a:r>
              <a:rPr lang="en-US" sz="1200" b="0" i="1" dirty="0">
                <a:solidFill>
                  <a:schemeClr val="bg1"/>
                </a:solidFill>
                <a:latin typeface="Graphik Light" panose="020B0403030202060203" pitchFamily="34" charset="0"/>
              </a:rPr>
              <a:t>Reports to Client Account Lead and Integrated Delivery Lead, Client Group (IG for US).</a:t>
            </a:r>
          </a:p>
          <a:p>
            <a:pPr lvl="0" defTabSz="228600">
              <a:spcAft>
                <a:spcPts val="0"/>
              </a:spcAft>
              <a:defRPr/>
            </a:pPr>
            <a:endParaRPr lang="en-US" sz="1300" b="0" i="1" dirty="0">
              <a:solidFill>
                <a:schemeClr val="bg1"/>
              </a:solidFill>
              <a:latin typeface="Graphik Light" panose="020B0403030202060203" pitchFamily="34" charset="0"/>
            </a:endParaRPr>
          </a:p>
        </p:txBody>
      </p:sp>
      <p:sp>
        <p:nvSpPr>
          <p:cNvPr id="49" name="Footer Placeholder 19">
            <a:extLst>
              <a:ext uri="{FF2B5EF4-FFF2-40B4-BE49-F238E27FC236}">
                <a16:creationId xmlns:a16="http://schemas.microsoft.com/office/drawing/2014/main" id="{5E7F5468-D264-99A2-1586-8EA9DD6C60EE}"/>
              </a:ext>
            </a:extLst>
          </p:cNvPr>
          <p:cNvSpPr txBox="1">
            <a:spLocks/>
          </p:cNvSpPr>
          <p:nvPr/>
        </p:nvSpPr>
        <p:spPr>
          <a:xfrm>
            <a:off x="9776029" y="6643843"/>
            <a:ext cx="2323865" cy="1123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GB" sz="700" b="0" i="0" u="none" strike="noStrike" kern="1200" cap="none" spc="0" normalizeH="0" baseline="0" noProof="0">
                <a:ln>
                  <a:noFill/>
                </a:ln>
                <a:solidFill>
                  <a:srgbClr val="A6A6A6">
                    <a:alpha val="75000"/>
                  </a:srgbClr>
                </a:solidFill>
                <a:effectLst/>
                <a:uLnTx/>
                <a:uFillTx/>
                <a:latin typeface="Graphik"/>
                <a:ea typeface="+mn-ea"/>
                <a:cs typeface="+mn-cs"/>
              </a:rPr>
              <a:t>Copyright © 2023 Accenture. All rights reserved.</a:t>
            </a:r>
          </a:p>
        </p:txBody>
      </p:sp>
      <p:pic>
        <p:nvPicPr>
          <p:cNvPr id="16" name="Picture 15">
            <a:extLst>
              <a:ext uri="{FF2B5EF4-FFF2-40B4-BE49-F238E27FC236}">
                <a16:creationId xmlns:a16="http://schemas.microsoft.com/office/drawing/2014/main" id="{21694E42-1F45-6964-F76F-FEC1B909C1A7}"/>
              </a:ext>
            </a:extLst>
          </p:cNvPr>
          <p:cNvPicPr>
            <a:picLocks noChangeAspect="1"/>
          </p:cNvPicPr>
          <p:nvPr/>
        </p:nvPicPr>
        <p:blipFill>
          <a:blip r:embed="rId3"/>
          <a:stretch>
            <a:fillRect/>
          </a:stretch>
        </p:blipFill>
        <p:spPr>
          <a:xfrm>
            <a:off x="-8944" y="6483036"/>
            <a:ext cx="12215168" cy="384819"/>
          </a:xfrm>
          <a:prstGeom prst="rect">
            <a:avLst/>
          </a:prstGeom>
        </p:spPr>
      </p:pic>
      <p:sp>
        <p:nvSpPr>
          <p:cNvPr id="7" name="Footer Placeholder 19">
            <a:extLst>
              <a:ext uri="{FF2B5EF4-FFF2-40B4-BE49-F238E27FC236}">
                <a16:creationId xmlns:a16="http://schemas.microsoft.com/office/drawing/2014/main" id="{D7F9DAA1-3CE6-3866-EDD1-F7973838CCB7}"/>
              </a:ext>
            </a:extLst>
          </p:cNvPr>
          <p:cNvSpPr txBox="1">
            <a:spLocks/>
          </p:cNvSpPr>
          <p:nvPr/>
        </p:nvSpPr>
        <p:spPr>
          <a:xfrm>
            <a:off x="9776029" y="6643843"/>
            <a:ext cx="2323865" cy="1123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GB" sz="700" b="0" i="0" u="none" strike="noStrike" kern="1200" cap="none" spc="0" normalizeH="0" baseline="0" noProof="0">
                <a:ln>
                  <a:noFill/>
                </a:ln>
                <a:solidFill>
                  <a:srgbClr val="A6A6A6">
                    <a:alpha val="75000"/>
                  </a:srgbClr>
                </a:solidFill>
                <a:effectLst/>
                <a:uLnTx/>
                <a:uFillTx/>
                <a:latin typeface="Graphik"/>
                <a:ea typeface="+mn-ea"/>
                <a:cs typeface="+mn-cs"/>
              </a:rPr>
              <a:t>Copyright © 2023 Accenture. All rights reserved.</a:t>
            </a:r>
          </a:p>
        </p:txBody>
      </p:sp>
      <p:pic>
        <p:nvPicPr>
          <p:cNvPr id="8" name="Picture 7">
            <a:extLst>
              <a:ext uri="{FF2B5EF4-FFF2-40B4-BE49-F238E27FC236}">
                <a16:creationId xmlns:a16="http://schemas.microsoft.com/office/drawing/2014/main" id="{5EA77B54-91B1-0EAC-2301-33F11C7D4FAE}"/>
              </a:ext>
            </a:extLst>
          </p:cNvPr>
          <p:cNvPicPr>
            <a:picLocks noChangeAspect="1"/>
          </p:cNvPicPr>
          <p:nvPr/>
        </p:nvPicPr>
        <p:blipFill>
          <a:blip r:embed="rId3"/>
          <a:stretch>
            <a:fillRect/>
          </a:stretch>
        </p:blipFill>
        <p:spPr>
          <a:xfrm>
            <a:off x="-8944" y="6483036"/>
            <a:ext cx="12215168" cy="384819"/>
          </a:xfrm>
          <a:prstGeom prst="rect">
            <a:avLst/>
          </a:prstGeom>
        </p:spPr>
      </p:pic>
      <p:graphicFrame>
        <p:nvGraphicFramePr>
          <p:cNvPr id="11" name="Table 12">
            <a:extLst>
              <a:ext uri="{FF2B5EF4-FFF2-40B4-BE49-F238E27FC236}">
                <a16:creationId xmlns:a16="http://schemas.microsoft.com/office/drawing/2014/main" id="{1EFA91DC-88A6-64DC-CF5E-A1E49C4B9A8B}"/>
              </a:ext>
            </a:extLst>
          </p:cNvPr>
          <p:cNvGraphicFramePr>
            <a:graphicFrameLocks noGrp="1"/>
          </p:cNvGraphicFramePr>
          <p:nvPr/>
        </p:nvGraphicFramePr>
        <p:xfrm>
          <a:off x="-11664" y="6454870"/>
          <a:ext cx="12215168" cy="457200"/>
        </p:xfrm>
        <a:graphic>
          <a:graphicData uri="http://schemas.openxmlformats.org/drawingml/2006/table">
            <a:tbl>
              <a:tblPr firstRow="1" bandRow="1"/>
              <a:tblGrid>
                <a:gridCol w="1526896">
                  <a:extLst>
                    <a:ext uri="{9D8B030D-6E8A-4147-A177-3AD203B41FA5}">
                      <a16:colId xmlns:a16="http://schemas.microsoft.com/office/drawing/2014/main" val="3731522633"/>
                    </a:ext>
                  </a:extLst>
                </a:gridCol>
                <a:gridCol w="1526896">
                  <a:extLst>
                    <a:ext uri="{9D8B030D-6E8A-4147-A177-3AD203B41FA5}">
                      <a16:colId xmlns:a16="http://schemas.microsoft.com/office/drawing/2014/main" val="792566105"/>
                    </a:ext>
                  </a:extLst>
                </a:gridCol>
                <a:gridCol w="1526896">
                  <a:extLst>
                    <a:ext uri="{9D8B030D-6E8A-4147-A177-3AD203B41FA5}">
                      <a16:colId xmlns:a16="http://schemas.microsoft.com/office/drawing/2014/main" val="1733311465"/>
                    </a:ext>
                  </a:extLst>
                </a:gridCol>
                <a:gridCol w="1526896">
                  <a:extLst>
                    <a:ext uri="{9D8B030D-6E8A-4147-A177-3AD203B41FA5}">
                      <a16:colId xmlns:a16="http://schemas.microsoft.com/office/drawing/2014/main" val="2846742423"/>
                    </a:ext>
                  </a:extLst>
                </a:gridCol>
                <a:gridCol w="1526896">
                  <a:extLst>
                    <a:ext uri="{9D8B030D-6E8A-4147-A177-3AD203B41FA5}">
                      <a16:colId xmlns:a16="http://schemas.microsoft.com/office/drawing/2014/main" val="233371847"/>
                    </a:ext>
                  </a:extLst>
                </a:gridCol>
                <a:gridCol w="1526896">
                  <a:extLst>
                    <a:ext uri="{9D8B030D-6E8A-4147-A177-3AD203B41FA5}">
                      <a16:colId xmlns:a16="http://schemas.microsoft.com/office/drawing/2014/main" val="2526229457"/>
                    </a:ext>
                  </a:extLst>
                </a:gridCol>
                <a:gridCol w="1526896">
                  <a:extLst>
                    <a:ext uri="{9D8B030D-6E8A-4147-A177-3AD203B41FA5}">
                      <a16:colId xmlns:a16="http://schemas.microsoft.com/office/drawing/2014/main" val="1820995988"/>
                    </a:ext>
                  </a:extLst>
                </a:gridCol>
                <a:gridCol w="1526896">
                  <a:extLst>
                    <a:ext uri="{9D8B030D-6E8A-4147-A177-3AD203B41FA5}">
                      <a16:colId xmlns:a16="http://schemas.microsoft.com/office/drawing/2014/main" val="878607933"/>
                    </a:ext>
                  </a:extLst>
                </a:gridCol>
              </a:tblGrid>
              <a:tr h="416598">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a:ln>
                            <a:noFill/>
                          </a:ln>
                          <a:solidFill>
                            <a:srgbClr val="7FB9B1"/>
                          </a:solidFill>
                          <a:effectLst/>
                          <a:uLnTx/>
                          <a:uFillTx/>
                          <a:latin typeface="+mn-lt"/>
                          <a:ea typeface="+mn-ea"/>
                          <a:cs typeface="+mn-cs"/>
                        </a:rPr>
                        <a:t>Always do the right thing</a:t>
                      </a:r>
                    </a:p>
                    <a:p>
                      <a:pPr algn="ctr"/>
                      <a:endParaRPr lang="en-US" sz="800">
                        <a:solidFill>
                          <a:srgbClr val="7FB9B1"/>
                        </a:solidFill>
                      </a:endParaRPr>
                    </a:p>
                  </a:txBody>
                  <a:tcPr>
                    <a:lnL w="0" cmpd="sng">
                      <a:noFill/>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a:ln>
                            <a:noFill/>
                          </a:ln>
                          <a:solidFill>
                            <a:srgbClr val="7FB9B1"/>
                          </a:solidFill>
                          <a:effectLst/>
                          <a:uLnTx/>
                          <a:uFillTx/>
                          <a:latin typeface="+mn-lt"/>
                          <a:ea typeface="+mn-ea"/>
                          <a:cs typeface="+mn-cs"/>
                        </a:rPr>
                        <a:t>Exemplify Client Centricity</a:t>
                      </a:r>
                    </a:p>
                    <a:p>
                      <a:pPr algn="ctr"/>
                      <a:endParaRPr lang="en-US" sz="800">
                        <a:solidFill>
                          <a:srgbClr val="7FB9B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Lead with excellence, confidence and humility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Act as a true partner</a:t>
                      </a:r>
                    </a:p>
                    <a:p>
                      <a:pPr algn="ctr"/>
                      <a:endParaRPr lang="en-US" sz="800">
                        <a:solidFill>
                          <a:srgbClr val="7FB9B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Care deeply for all of our people</a:t>
                      </a:r>
                    </a:p>
                    <a:p>
                      <a:pPr algn="ctr"/>
                      <a:endParaRPr lang="en-US" sz="800">
                        <a:solidFill>
                          <a:srgbClr val="7FB9B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Living our unwavering commitment to inclusion and diversity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Have the courage to change</a:t>
                      </a:r>
                    </a:p>
                    <a:p>
                      <a:pPr algn="ctr"/>
                      <a:endParaRPr lang="en-US" sz="800">
                        <a:solidFill>
                          <a:srgbClr val="7FB9B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Actively innovate</a:t>
                      </a:r>
                      <a:endParaRPr kumimoji="0" lang="en-GB" sz="800" b="0" i="1" u="none" strike="noStrike" kern="1200" cap="none" spc="0" normalizeH="0" baseline="0" noProof="0">
                        <a:ln>
                          <a:noFill/>
                        </a:ln>
                        <a:solidFill>
                          <a:srgbClr val="7FB9B1"/>
                        </a:solidFill>
                        <a:effectLst/>
                        <a:uLnTx/>
                        <a:uFillTx/>
                        <a:latin typeface="+mn-lt"/>
                        <a:ea typeface="+mn-ea"/>
                        <a:cs typeface="+mn-cs"/>
                      </a:endParaRPr>
                    </a:p>
                    <a:p>
                      <a:pPr algn="ctr"/>
                      <a:endParaRPr lang="en-US" sz="800">
                        <a:solidFill>
                          <a:srgbClr val="7FB9B1"/>
                        </a:solidFill>
                      </a:endParaRPr>
                    </a:p>
                  </a:txBody>
                  <a:tcPr>
                    <a:lnL w="12700" cap="flat" cmpd="sng" algn="ctr">
                      <a:noFill/>
                      <a:prstDash val="solid"/>
                      <a:round/>
                      <a:headEnd type="none" w="med" len="med"/>
                      <a:tailEnd type="none" w="med" len="med"/>
                    </a:lnL>
                    <a:lnR w="0" cmpd="sng">
                      <a:noFill/>
                    </a:lnR>
                    <a:lnT w="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23312351"/>
                  </a:ext>
                </a:extLst>
              </a:tr>
            </a:tbl>
          </a:graphicData>
        </a:graphic>
      </p:graphicFrame>
      <p:sp>
        <p:nvSpPr>
          <p:cNvPr id="9" name="Slide Number Placeholder 4">
            <a:extLst>
              <a:ext uri="{FF2B5EF4-FFF2-40B4-BE49-F238E27FC236}">
                <a16:creationId xmlns:a16="http://schemas.microsoft.com/office/drawing/2014/main" id="{3A42E180-6610-3EEC-9960-016107386D49}"/>
              </a:ext>
            </a:extLst>
          </p:cNvPr>
          <p:cNvSpPr txBox="1">
            <a:spLocks/>
          </p:cNvSpPr>
          <p:nvPr/>
        </p:nvSpPr>
        <p:spPr>
          <a:xfrm>
            <a:off x="11761464" y="6614621"/>
            <a:ext cx="385711" cy="206375"/>
          </a:xfrm>
          <a:prstGeom prst="rect">
            <a:avLst/>
          </a:prstGeom>
        </p:spPr>
        <p:txBody>
          <a:bodyPr/>
          <a:lstStyle>
            <a:defPPr>
              <a:defRPr lang="en-US"/>
            </a:defPPr>
            <a:lvl1pPr marL="0" algn="r" defTabSz="914400" rtl="0" eaLnBrk="1" latinLnBrk="0" hangingPunct="1">
              <a:defRPr sz="800" kern="1200">
                <a:solidFill>
                  <a:schemeClr val="tx1">
                    <a:alpha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F90F471-3972-4120-B8B3-0237DE626C35}" type="slidenum">
              <a:rPr kumimoji="0" lang="en-US" sz="800" b="0" i="0" u="none" strike="noStrike" kern="1200" cap="none" spc="0" normalizeH="0" baseline="0" noProof="0" smtClean="0">
                <a:ln>
                  <a:noFill/>
                </a:ln>
                <a:solidFill>
                  <a:srgbClr val="FFFFFF">
                    <a:alpha val="40000"/>
                  </a:srgbClr>
                </a:solidFill>
                <a:effectLst/>
                <a:uLnTx/>
                <a:uFillTx/>
                <a:latin typeface="Graphi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800" b="0" i="0" u="none" strike="noStrike" kern="1200" cap="none" spc="0" normalizeH="0" baseline="0" noProof="0">
              <a:ln>
                <a:noFill/>
              </a:ln>
              <a:solidFill>
                <a:srgbClr val="FFFFFF">
                  <a:alpha val="40000"/>
                </a:srgbClr>
              </a:solidFill>
              <a:effectLst/>
              <a:uLnTx/>
              <a:uFillTx/>
              <a:latin typeface="Graphik"/>
              <a:ea typeface="+mn-ea"/>
              <a:cs typeface="+mn-cs"/>
            </a:endParaRPr>
          </a:p>
        </p:txBody>
      </p:sp>
      <p:graphicFrame>
        <p:nvGraphicFramePr>
          <p:cNvPr id="13" name="Table 12">
            <a:extLst>
              <a:ext uri="{FF2B5EF4-FFF2-40B4-BE49-F238E27FC236}">
                <a16:creationId xmlns:a16="http://schemas.microsoft.com/office/drawing/2014/main" id="{CA5FC380-8F13-0FAD-909D-140368E304C2}"/>
              </a:ext>
            </a:extLst>
          </p:cNvPr>
          <p:cNvGraphicFramePr>
            <a:graphicFrameLocks noGrp="1"/>
          </p:cNvGraphicFramePr>
          <p:nvPr/>
        </p:nvGraphicFramePr>
        <p:xfrm>
          <a:off x="-9626" y="1204601"/>
          <a:ext cx="12215169" cy="5349553"/>
        </p:xfrm>
        <a:graphic>
          <a:graphicData uri="http://schemas.openxmlformats.org/drawingml/2006/table">
            <a:tbl>
              <a:tblPr>
                <a:tableStyleId>{5C22544A-7EE6-4342-B048-85BDC9FD1C3A}</a:tableStyleId>
              </a:tblPr>
              <a:tblGrid>
                <a:gridCol w="3418606">
                  <a:extLst>
                    <a:ext uri="{9D8B030D-6E8A-4147-A177-3AD203B41FA5}">
                      <a16:colId xmlns:a16="http://schemas.microsoft.com/office/drawing/2014/main" val="1398984368"/>
                    </a:ext>
                  </a:extLst>
                </a:gridCol>
                <a:gridCol w="2619127">
                  <a:extLst>
                    <a:ext uri="{9D8B030D-6E8A-4147-A177-3AD203B41FA5}">
                      <a16:colId xmlns:a16="http://schemas.microsoft.com/office/drawing/2014/main" val="3777950904"/>
                    </a:ext>
                  </a:extLst>
                </a:gridCol>
                <a:gridCol w="6177436">
                  <a:extLst>
                    <a:ext uri="{9D8B030D-6E8A-4147-A177-3AD203B41FA5}">
                      <a16:colId xmlns:a16="http://schemas.microsoft.com/office/drawing/2014/main" val="1466954323"/>
                    </a:ext>
                  </a:extLst>
                </a:gridCol>
              </a:tblGrid>
              <a:tr h="3294663">
                <a:tc gridSpan="2">
                  <a:txBody>
                    <a:bodyPr/>
                    <a:lstStyle/>
                    <a:p>
                      <a:pPr marL="0" indent="0" algn="ctr">
                        <a:buFont typeface="Arial" panose="020B0604020202020204" pitchFamily="34" charset="0"/>
                        <a:buNone/>
                      </a:pPr>
                      <a:r>
                        <a:rPr lang="en-US" sz="1000" b="1" kern="1200" dirty="0">
                          <a:solidFill>
                            <a:schemeClr val="accent2"/>
                          </a:solidFill>
                          <a:latin typeface="+mn-lt"/>
                          <a:ea typeface="+mn-ea"/>
                          <a:cs typeface="+mn-cs"/>
                        </a:rPr>
                        <a:t>Key Responsibilities</a:t>
                      </a:r>
                    </a:p>
                    <a:p>
                      <a:pPr marL="0" indent="0" algn="l">
                        <a:buFont typeface="Arial" panose="020B0604020202020204" pitchFamily="34" charset="0"/>
                        <a:buNone/>
                      </a:pPr>
                      <a:endParaRPr lang="en-US" sz="1000" b="0" kern="1200" dirty="0">
                        <a:solidFill>
                          <a:schemeClr val="tx1"/>
                        </a:solidFill>
                        <a:latin typeface="+mn-lt"/>
                        <a:ea typeface="+mn-ea"/>
                        <a:cs typeface="+mn-cs"/>
                      </a:endParaRPr>
                    </a:p>
                    <a:p>
                      <a:pPr marL="171450" lvl="0" indent="-171450">
                        <a:buFont typeface="Arial" panose="020B0604020202020204" pitchFamily="34" charset="0"/>
                        <a:buChar char="•"/>
                      </a:pPr>
                      <a:r>
                        <a:rPr lang="en-US" sz="1000" b="0" dirty="0">
                          <a:latin typeface="Graphik Light" panose="020B0403030202060203" pitchFamily="34" charset="0"/>
                        </a:rPr>
                        <a:t>Accountable for the successful delivery of the account portfolio of work, and delivery management process across the portfolio, ensuring predictable, on‑time, on‑budget, and on‑quality execution.</a:t>
                      </a:r>
                    </a:p>
                    <a:p>
                      <a:pPr marL="171450" lvl="0" indent="-171450">
                        <a:buFont typeface="Arial" panose="020B0604020202020204" pitchFamily="34" charset="0"/>
                        <a:buChar char="•"/>
                      </a:pPr>
                      <a:r>
                        <a:rPr lang="en-US" sz="1000" b="0" dirty="0">
                          <a:latin typeface="Graphik Light" panose="020B0403030202060203" pitchFamily="34" charset="0"/>
                        </a:rPr>
                        <a:t>Achieve target revenue, delivered CCI (better than ODE), </a:t>
                      </a:r>
                      <a:r>
                        <a:rPr lang="en-US" sz="1000" b="0" dirty="0" err="1">
                          <a:latin typeface="Graphik Light" panose="020B0403030202060203" pitchFamily="34" charset="0"/>
                        </a:rPr>
                        <a:t>CoPQ</a:t>
                      </a:r>
                      <a:r>
                        <a:rPr lang="en-US" sz="1000" b="0" dirty="0">
                          <a:latin typeface="Graphik Light" panose="020B0403030202060203" pitchFamily="34" charset="0"/>
                        </a:rPr>
                        <a:t>, and NPS across the account through rigorous delivery management.</a:t>
                      </a:r>
                    </a:p>
                    <a:p>
                      <a:pPr marL="171450" marR="0" lvl="0" indent="-171450" algn="l" defTabSz="913851"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dirty="0">
                          <a:ln>
                            <a:noFill/>
                          </a:ln>
                          <a:solidFill>
                            <a:srgbClr val="000000"/>
                          </a:solidFill>
                          <a:effectLst/>
                          <a:uLnTx/>
                          <a:uFillTx/>
                          <a:latin typeface="Graphik Light" panose="020B0403030202060203" pitchFamily="34" charset="77"/>
                          <a:ea typeface="+mn-ea"/>
                          <a:cs typeface="+mn-cs"/>
                        </a:rPr>
                        <a:t>Drive RS fall forward sales and productivity through integrated delivery teams and leveraging the global capabilities to deliver at scale</a:t>
                      </a:r>
                    </a:p>
                    <a:p>
                      <a:pPr marL="171450" marR="0" lvl="0" indent="-171450" algn="l" defTabSz="91385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dirty="0">
                          <a:latin typeface="Graphik Light" panose="020B0403030202060203" pitchFamily="34" charset="0"/>
                        </a:rPr>
                        <a:t>Provide deliverability input during opportunity solutioning, partnering with RP Delivery Leads and CDLs/IDLs, and contribute to account planning.</a:t>
                      </a:r>
                    </a:p>
                    <a:p>
                      <a:pPr marL="171450" lvl="0" indent="-171450">
                        <a:buFont typeface="Arial" panose="020B0604020202020204" pitchFamily="34" charset="0"/>
                        <a:buChar char="•"/>
                      </a:pPr>
                      <a:r>
                        <a:rPr lang="en-US" sz="1000" b="0" dirty="0">
                          <a:latin typeface="Graphik Light" panose="020B0403030202060203" pitchFamily="34" charset="0"/>
                        </a:rPr>
                        <a:t>Orchestrate across organizational entities to ensure successful mobilization and integrated delivery for the client and Accenture.</a:t>
                      </a:r>
                    </a:p>
                    <a:p>
                      <a:pPr marL="171450" lvl="0" indent="-171450">
                        <a:buFont typeface="Arial" panose="020B0604020202020204" pitchFamily="34" charset="0"/>
                        <a:buChar char="•"/>
                      </a:pPr>
                      <a:r>
                        <a:rPr lang="en-US" sz="1000" b="0" dirty="0">
                          <a:latin typeface="Graphik Light" panose="020B0403030202060203" pitchFamily="34" charset="0"/>
                        </a:rPr>
                        <a:t>Establish, maintain, and operate active account delivery management, implementing global guidance for cadence, governance, and delivery rigor.</a:t>
                      </a:r>
                    </a:p>
                    <a:p>
                      <a:pPr marL="171450" lvl="0" indent="-171450">
                        <a:buFont typeface="Arial" panose="020B0604020202020204" pitchFamily="34" charset="0"/>
                        <a:buChar char="•"/>
                      </a:pPr>
                      <a:r>
                        <a:rPr lang="en-US" sz="1000" b="0" dirty="0">
                          <a:latin typeface="Graphik Light" panose="020B0403030202060203" pitchFamily="34" charset="0"/>
                        </a:rPr>
                        <a:t>Drive truly integrated end‑to‑end delivery across account locations.</a:t>
                      </a:r>
                    </a:p>
                    <a:p>
                      <a:pPr marL="171450" marR="0" lvl="0" indent="-171450" algn="l" defTabSz="913851"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dirty="0">
                          <a:latin typeface="Graphik Light" panose="020B0403030202060203" pitchFamily="34" charset="0"/>
                        </a:rPr>
                        <a:t>Intervene to resolve delivery escalations and critical issues as required to protect client outcomes and Accenture performance.</a:t>
                      </a:r>
                    </a:p>
                    <a:p>
                      <a:pPr marL="171450" lvl="0" indent="-171450">
                        <a:buFont typeface="Arial" panose="020B0604020202020204" pitchFamily="34" charset="0"/>
                        <a:buChar char="•"/>
                      </a:pPr>
                      <a:r>
                        <a:rPr lang="en-US" sz="1000" b="0" dirty="0">
                          <a:latin typeface="Graphik Light" panose="020B0403030202060203" pitchFamily="34" charset="0"/>
                        </a:rPr>
                        <a:t>Champion client value and quality disciplines, including adoption of client success processes, aggregate delivery risk management, intervention in high‑risk engagements, and EAC management within acceptable thresholds.</a:t>
                      </a:r>
                      <a:r>
                        <a:rPr lang="en-GB" sz="1000" b="0" kern="1200" dirty="0">
                          <a:solidFill>
                            <a:schemeClr val="dk1"/>
                          </a:solidFill>
                          <a:latin typeface="Graphik Light" panose="020B0403030202060203" pitchFamily="34" charset="0"/>
                          <a:ea typeface="+mn-ea"/>
                          <a:cs typeface="+mn-cs"/>
                        </a:rPr>
                        <a:t>.</a:t>
                      </a:r>
                    </a:p>
                  </a:txBody>
                  <a:tcPr>
                    <a:lnL w="28575" cap="flat" cmpd="sng" algn="ctr">
                      <a:noFill/>
                      <a:prstDash val="solid"/>
                      <a:round/>
                      <a:headEnd type="none" w="med" len="med"/>
                      <a:tailEnd type="none" w="med" len="med"/>
                    </a:lnL>
                    <a:lnR w="12700" cap="flat" cmpd="sng" algn="ctr">
                      <a:solidFill>
                        <a:srgbClr val="A100FF"/>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A100FF"/>
                      </a:solidFill>
                      <a:prstDash val="solid"/>
                      <a:round/>
                      <a:headEnd type="none" w="med" len="med"/>
                      <a:tailEnd type="none" w="med" len="med"/>
                    </a:lnB>
                    <a:noFill/>
                  </a:tcPr>
                </a:tc>
                <a:tc hMerge="1">
                  <a:txBody>
                    <a:bodyPr/>
                    <a:lstStyle/>
                    <a:p>
                      <a:endParaRPr lang="en-US"/>
                    </a:p>
                  </a:txBody>
                  <a:tcPr/>
                </a:tc>
                <a:tc>
                  <a:txBody>
                    <a:bodyPr/>
                    <a:lstStyle/>
                    <a:p>
                      <a:pPr algn="ctr"/>
                      <a:r>
                        <a:rPr lang="en-US" sz="1000" b="1" dirty="0">
                          <a:solidFill>
                            <a:schemeClr val="accent2"/>
                          </a:solidFill>
                        </a:rPr>
                        <a:t>KPIs</a:t>
                      </a:r>
                    </a:p>
                    <a:p>
                      <a:pPr marL="102870" marR="0" lvl="0" indent="0" algn="l" defTabSz="913851" rtl="0" eaLnBrk="1" fontAlgn="auto" latinLnBrk="0" hangingPunct="1">
                        <a:lnSpc>
                          <a:spcPct val="100000"/>
                        </a:lnSpc>
                        <a:spcBef>
                          <a:spcPts val="0"/>
                        </a:spcBef>
                        <a:spcAft>
                          <a:spcPts val="100"/>
                        </a:spcAft>
                        <a:buClr>
                          <a:srgbClr val="A100FF"/>
                        </a:buClr>
                        <a:buSzTx/>
                        <a:buFont typeface="Arial" panose="020B0604020202020204" pitchFamily="34" charset="0"/>
                        <a:buNone/>
                        <a:tabLst/>
                        <a:defRPr/>
                      </a:pPr>
                      <a:r>
                        <a:rPr kumimoji="0" lang="en-US" sz="1000" b="0" i="1" u="none" strike="noStrike" kern="1200" cap="none" spc="0" normalizeH="0" baseline="0" noProof="0" dirty="0">
                          <a:ln>
                            <a:noFill/>
                          </a:ln>
                          <a:solidFill>
                            <a:srgbClr val="000000"/>
                          </a:solidFill>
                          <a:effectLst/>
                          <a:uLnTx/>
                          <a:uFillTx/>
                          <a:latin typeface="Graphik Light" panose="020B0403030202060203" pitchFamily="34" charset="77"/>
                          <a:ea typeface="+mn-ea"/>
                          <a:cs typeface="+mn-cs"/>
                        </a:rPr>
                        <a:t>Agreed upon &amp; measured by X leader(s)</a:t>
                      </a:r>
                    </a:p>
                    <a:p>
                      <a:pPr marL="102870" marR="0" lvl="0" indent="0" algn="l" defTabSz="913851" rtl="0" eaLnBrk="1" fontAlgn="auto" latinLnBrk="0" hangingPunct="1">
                        <a:lnSpc>
                          <a:spcPct val="100000"/>
                        </a:lnSpc>
                        <a:spcBef>
                          <a:spcPts val="0"/>
                        </a:spcBef>
                        <a:spcAft>
                          <a:spcPts val="100"/>
                        </a:spcAft>
                        <a:buClr>
                          <a:srgbClr val="A100FF"/>
                        </a:buClr>
                        <a:buSzTx/>
                        <a:buFont typeface="Arial" panose="020B0604020202020204" pitchFamily="34" charset="0"/>
                        <a:buNone/>
                        <a:tabLst/>
                        <a:defRPr/>
                      </a:pPr>
                      <a:endParaRPr kumimoji="0" lang="en-US" sz="1000" b="0" i="1" u="none" strike="noStrike" kern="1200" cap="none" spc="0" normalizeH="0" baseline="0" noProof="0" dirty="0">
                        <a:ln>
                          <a:noFill/>
                        </a:ln>
                        <a:solidFill>
                          <a:srgbClr val="000000"/>
                        </a:solidFill>
                        <a:effectLst/>
                        <a:uLnTx/>
                        <a:uFillTx/>
                        <a:latin typeface="Graphik Light" panose="020B0403030202060203" pitchFamily="34" charset="77"/>
                        <a:ea typeface="+mn-ea"/>
                        <a:cs typeface="+mn-cs"/>
                      </a:endParaRP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dirty="0">
                          <a:solidFill>
                            <a:schemeClr val="tx1"/>
                          </a:solidFill>
                          <a:latin typeface="Graphik Light" panose="020B0403030202060203" pitchFamily="34" charset="77"/>
                        </a:rPr>
                        <a:t>Managed Revenue</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dirty="0">
                          <a:latin typeface="Graphik Light" panose="020B0403030202060203" pitchFamily="34" charset="77"/>
                        </a:rPr>
                        <a:t>Managed Delivered CCI​</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dirty="0">
                          <a:latin typeface="Graphik Light" panose="020B0403030202060203" pitchFamily="34" charset="77"/>
                        </a:rPr>
                        <a:t>Meet or Exceed ODE</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dirty="0">
                          <a:solidFill>
                            <a:schemeClr val="tx1"/>
                          </a:solidFill>
                          <a:latin typeface="Graphik Light" panose="020B0403030202060203" pitchFamily="34" charset="77"/>
                        </a:rPr>
                        <a:t>Cost of Poor Quality in line with targets</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dirty="0">
                          <a:solidFill>
                            <a:schemeClr val="tx1"/>
                          </a:solidFill>
                          <a:latin typeface="Graphik Light" panose="020B0403030202060203" pitchFamily="34" charset="77"/>
                        </a:rPr>
                        <a:t>NPS​</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dirty="0">
                          <a:latin typeface="Graphik Light" panose="020B0403030202060203" pitchFamily="34" charset="77"/>
                        </a:rPr>
                        <a:t>AI &amp; Assets adoption​</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dirty="0">
                          <a:latin typeface="Graphik Light" panose="020B0403030202060203" pitchFamily="34" charset="77"/>
                        </a:rPr>
                        <a:t>Meet or exceed cost to serve and productivity ​targets</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dirty="0">
                          <a:latin typeface="Graphik Light" panose="020B0403030202060203" pitchFamily="34" charset="77"/>
                        </a:rPr>
                        <a:t>Personal adoption of AI tools</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dirty="0">
                          <a:latin typeface="Graphik Light" panose="020B0403030202060203" pitchFamily="34" charset="77"/>
                        </a:rPr>
                        <a:t>People Engagement</a:t>
                      </a:r>
                    </a:p>
                  </a:txBody>
                  <a:tcPr>
                    <a:lnL w="12700" cap="flat" cmpd="sng" algn="ctr">
                      <a:solidFill>
                        <a:srgbClr val="A100FF"/>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A100FF"/>
                      </a:solidFill>
                      <a:prstDash val="solid"/>
                      <a:round/>
                      <a:headEnd type="none" w="med" len="med"/>
                      <a:tailEnd type="none" w="med" len="med"/>
                    </a:lnB>
                    <a:noFill/>
                  </a:tcPr>
                </a:tc>
                <a:extLst>
                  <a:ext uri="{0D108BD9-81ED-4DB2-BD59-A6C34878D82A}">
                    <a16:rowId xmlns:a16="http://schemas.microsoft.com/office/drawing/2014/main" val="2678743710"/>
                  </a:ext>
                </a:extLst>
              </a:tr>
              <a:tr h="287050">
                <a:tc gridSpan="2">
                  <a:txBody>
                    <a:bodyPr/>
                    <a:lstStyle/>
                    <a:p>
                      <a:pPr marL="102870" marR="0" lvl="0" indent="0" algn="ctr" defTabSz="913851" rtl="0" eaLnBrk="1" fontAlgn="auto" latinLnBrk="0" hangingPunct="1">
                        <a:lnSpc>
                          <a:spcPct val="100000"/>
                        </a:lnSpc>
                        <a:spcBef>
                          <a:spcPts val="0"/>
                        </a:spcBef>
                        <a:spcAft>
                          <a:spcPts val="200"/>
                        </a:spcAft>
                        <a:buClr>
                          <a:srgbClr val="A100FF"/>
                        </a:buClr>
                        <a:buSzTx/>
                        <a:buFont typeface="Arial" panose="020B0604020202020204" pitchFamily="34" charset="0"/>
                        <a:buNone/>
                        <a:tabLst/>
                        <a:defRPr/>
                      </a:pPr>
                      <a:r>
                        <a:rPr lang="en-US" sz="1000" b="1" dirty="0">
                          <a:solidFill>
                            <a:schemeClr val="accent2"/>
                          </a:solidFill>
                        </a:rPr>
                        <a:t>Key Skills*</a:t>
                      </a:r>
                      <a:endParaRPr lang="en-US" sz="1000" b="0" kern="1200" dirty="0">
                        <a:solidFill>
                          <a:srgbClr val="000000"/>
                        </a:solidFill>
                        <a:highlight>
                          <a:srgbClr val="00FF00"/>
                        </a:highlight>
                        <a:latin typeface="Graphik Light"/>
                        <a:ea typeface="+mn-ea"/>
                        <a:cs typeface="+mn-cs"/>
                      </a:endParaRPr>
                    </a:p>
                  </a:txBody>
                  <a:tcPr>
                    <a:lnL w="28575" cap="flat" cmpd="sng" algn="ctr">
                      <a:noFill/>
                      <a:prstDash val="solid"/>
                      <a:round/>
                      <a:headEnd type="none" w="med" len="med"/>
                      <a:tailEnd type="none" w="med" len="med"/>
                    </a:lnL>
                    <a:lnR w="12700" cap="flat" cmpd="sng" algn="ctr">
                      <a:solidFill>
                        <a:srgbClr val="A100FF"/>
                      </a:solidFill>
                      <a:prstDash val="solid"/>
                      <a:round/>
                      <a:headEnd type="none" w="med" len="med"/>
                      <a:tailEnd type="none" w="med" len="med"/>
                    </a:lnR>
                    <a:lnT w="12700" cap="flat" cmpd="sng" algn="ctr">
                      <a:solidFill>
                        <a:srgbClr val="A100FF"/>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marL="331470" indent="-228600" algn="l" defTabSz="913851" rtl="0" eaLnBrk="1" latinLnBrk="0" hangingPunct="1">
                        <a:lnSpc>
                          <a:spcPct val="100000"/>
                        </a:lnSpc>
                        <a:spcAft>
                          <a:spcPts val="200"/>
                        </a:spcAft>
                        <a:buClr>
                          <a:srgbClr val="A100FF"/>
                        </a:buClr>
                        <a:buFont typeface="Arial" panose="020B0604020202020204" pitchFamily="34" charset="0"/>
                        <a:buChar char="•"/>
                        <a:defRPr/>
                      </a:pPr>
                      <a:endParaRPr lang="en-US" sz="1100" b="0" kern="1200">
                        <a:solidFill>
                          <a:srgbClr val="000000"/>
                        </a:solidFill>
                        <a:latin typeface="Graphik Light"/>
                        <a:ea typeface="+mn-ea"/>
                        <a:cs typeface="+mn-cs"/>
                      </a:endParaRPr>
                    </a:p>
                  </a:txBody>
                  <a:tcPr>
                    <a:lnL w="12700" cap="flat" cmpd="sng" algn="ctr">
                      <a:solidFill>
                        <a:srgbClr val="A100FF"/>
                      </a:solidFill>
                      <a:prstDash val="solid"/>
                      <a:round/>
                      <a:headEnd type="none" w="med" len="med"/>
                      <a:tailEnd type="none" w="med" len="med"/>
                    </a:lnL>
                    <a:lnR w="12700" cap="flat" cmpd="sng" algn="ctr">
                      <a:solidFill>
                        <a:srgbClr val="A100FF"/>
                      </a:solidFill>
                      <a:prstDash val="solid"/>
                      <a:round/>
                      <a:headEnd type="none" w="med" len="med"/>
                      <a:tailEnd type="none" w="med" len="med"/>
                    </a:lnR>
                    <a:lnT w="12700" cap="flat" cmpd="sng" algn="ctr">
                      <a:solidFill>
                        <a:srgbClr val="A100FF"/>
                      </a:solidFill>
                      <a:prstDash val="solid"/>
                      <a:round/>
                      <a:headEnd type="none" w="med" len="med"/>
                      <a:tailEnd type="none" w="med" len="med"/>
                    </a:lnT>
                    <a:lnB w="12700" cap="flat" cmpd="sng" algn="ctr">
                      <a:solidFill>
                        <a:srgbClr val="A100FF"/>
                      </a:solidFill>
                      <a:prstDash val="solid"/>
                      <a:round/>
                      <a:headEnd type="none" w="med" len="med"/>
                      <a:tailEnd type="none" w="med" len="med"/>
                    </a:lnB>
                    <a:noFill/>
                  </a:tcPr>
                </a:tc>
                <a:tc>
                  <a:txBody>
                    <a:bodyPr/>
                    <a:lstStyle/>
                    <a:p>
                      <a:pPr marL="0" marR="0" lvl="0" indent="0" algn="ctr" defTabSz="913851" rtl="0" eaLnBrk="1" fontAlgn="auto" latinLnBrk="0" hangingPunct="1">
                        <a:lnSpc>
                          <a:spcPct val="100000"/>
                        </a:lnSpc>
                        <a:spcBef>
                          <a:spcPts val="0"/>
                        </a:spcBef>
                        <a:spcAft>
                          <a:spcPts val="200"/>
                        </a:spcAft>
                        <a:buClr>
                          <a:srgbClr val="A100FF"/>
                        </a:buClr>
                        <a:buSzTx/>
                        <a:buFont typeface="Arial" panose="020B0604020202020204" pitchFamily="34" charset="0"/>
                        <a:buNone/>
                        <a:tabLst/>
                        <a:defRPr/>
                      </a:pPr>
                      <a:r>
                        <a:rPr lang="en-US" sz="1000" b="1" kern="1200">
                          <a:solidFill>
                            <a:schemeClr val="accent2"/>
                          </a:solidFill>
                          <a:latin typeface="+mn-lt"/>
                          <a:ea typeface="+mn-ea"/>
                          <a:cs typeface="+mn-cs"/>
                        </a:rPr>
                        <a:t>Success Characteristics</a:t>
                      </a:r>
                    </a:p>
                  </a:txBody>
                  <a:tcPr>
                    <a:lnL w="12700" cap="flat" cmpd="sng" algn="ctr">
                      <a:solidFill>
                        <a:srgbClr val="A100FF"/>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A100FF"/>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71399722"/>
                  </a:ext>
                </a:extLst>
              </a:tr>
              <a:tr h="1499041">
                <a:tc>
                  <a:txBody>
                    <a:bodyPr/>
                    <a:lstStyle/>
                    <a:p>
                      <a:pPr marL="27432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chemeClr val="dk1"/>
                          </a:solidFill>
                          <a:latin typeface="Graphik Light" panose="020B0403030202060203" pitchFamily="34" charset="0"/>
                          <a:ea typeface="+mn-ea"/>
                          <a:cs typeface="+mn-cs"/>
                        </a:rPr>
                        <a:t>Client Relationship Management</a:t>
                      </a:r>
                    </a:p>
                    <a:p>
                      <a:pPr marL="27432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rgbClr val="000000"/>
                          </a:solidFill>
                          <a:latin typeface="Graphik Light"/>
                          <a:ea typeface="+mn-ea"/>
                          <a:cs typeface="+mn-cs"/>
                        </a:rPr>
                        <a:t>Accenture Delivery Methods &amp; Tools (ADM, ADT, ADOP)</a:t>
                      </a:r>
                    </a:p>
                    <a:p>
                      <a:pPr marL="27432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rgbClr val="000000"/>
                          </a:solidFill>
                          <a:latin typeface="Graphik Light"/>
                          <a:ea typeface="+mn-ea"/>
                          <a:cs typeface="+mn-cs"/>
                        </a:rPr>
                        <a:t>Agentic AI</a:t>
                      </a:r>
                    </a:p>
                    <a:p>
                      <a:pPr marL="27432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rgbClr val="000000"/>
                          </a:solidFill>
                          <a:latin typeface="Graphik Light"/>
                          <a:ea typeface="+mn-ea"/>
                          <a:cs typeface="+mn-cs"/>
                        </a:rPr>
                        <a:t>AI Agents &amp; Workflow Integration</a:t>
                      </a:r>
                    </a:p>
                    <a:p>
                      <a:pPr marL="27432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rgbClr val="000000"/>
                          </a:solidFill>
                          <a:latin typeface="Graphik Light"/>
                          <a:ea typeface="+mn-ea"/>
                          <a:cs typeface="+mn-cs"/>
                        </a:rPr>
                        <a:t>Automation Solutions</a:t>
                      </a:r>
                    </a:p>
                    <a:p>
                      <a:pPr marL="27432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rgbClr val="000000"/>
                          </a:solidFill>
                          <a:latin typeface="Graphik Light"/>
                          <a:ea typeface="+mn-ea"/>
                          <a:cs typeface="+mn-cs"/>
                        </a:rPr>
                        <a:t>Change Management</a:t>
                      </a:r>
                    </a:p>
                    <a:p>
                      <a:pPr marL="27432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rgbClr val="000000"/>
                          </a:solidFill>
                          <a:latin typeface="Graphik Light"/>
                          <a:ea typeface="+mn-ea"/>
                          <a:cs typeface="+mn-cs"/>
                        </a:rPr>
                        <a:t>Delivery expertise (solutions, assets, offerings, next gen models)</a:t>
                      </a:r>
                    </a:p>
                  </a:txBody>
                  <a:tcPr>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marL="27432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GB" sz="1000" b="0" kern="1200" noProof="0" dirty="0">
                          <a:solidFill>
                            <a:schemeClr val="tx1"/>
                          </a:solidFill>
                          <a:latin typeface="Graphik Light"/>
                          <a:ea typeface="+mn-ea"/>
                          <a:cs typeface="+mn-cs"/>
                        </a:rPr>
                        <a:t>Delivery Risk Management </a:t>
                      </a:r>
                    </a:p>
                    <a:p>
                      <a:pPr marL="27432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GB" sz="1000" b="0" kern="1200" noProof="0" dirty="0">
                          <a:solidFill>
                            <a:schemeClr val="tx1"/>
                          </a:solidFill>
                          <a:latin typeface="Graphik Light"/>
                          <a:ea typeface="+mn-ea"/>
                          <a:cs typeface="+mn-cs"/>
                        </a:rPr>
                        <a:t>Service Delivery Management</a:t>
                      </a:r>
                    </a:p>
                    <a:p>
                      <a:pPr marL="27432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GB" sz="1000" b="0" kern="1200" noProof="0" dirty="0">
                          <a:solidFill>
                            <a:schemeClr val="tx1"/>
                          </a:solidFill>
                          <a:latin typeface="Graphik Light"/>
                          <a:ea typeface="+mn-ea"/>
                          <a:cs typeface="+mn-cs"/>
                        </a:rPr>
                        <a:t>Solution Architecture</a:t>
                      </a:r>
                      <a:endParaRPr lang="en-US" sz="1000" b="0" kern="1200" noProof="0" dirty="0">
                        <a:solidFill>
                          <a:srgbClr val="000000"/>
                        </a:solidFill>
                        <a:latin typeface="Graphik Light"/>
                        <a:ea typeface="+mn-ea"/>
                        <a:cs typeface="+mn-cs"/>
                      </a:endParaRPr>
                    </a:p>
                  </a:txBody>
                  <a:tcPr>
                    <a:lnL w="12700" cap="flat" cmpd="sng" algn="ctr">
                      <a:noFill/>
                      <a:prstDash val="solid"/>
                      <a:round/>
                      <a:headEnd type="none" w="med" len="med"/>
                      <a:tailEnd type="none" w="med" len="med"/>
                    </a:lnL>
                    <a:lnR w="12700" cap="flat" cmpd="sng" algn="ctr">
                      <a:solidFill>
                        <a:srgbClr val="A100FF"/>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Account‑level delivery integrator who orchestrates across RPs, CGs, Sales, Solutioning, and Delivery to drive seamless client outcomes.</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Outcome‑driven leader with strong accountability for delivery economics, quality, and client value realization.</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Trusted delivery authority who leads through influence, resolves complexity, and builds confidence with client and internal leadership.</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Foster an inclusive culture that promotes collaboration, accountability, innovation, stewardship, and capability development.</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Calm escalation authority — steps into complex, high‑risk situations and drive resolution.</a:t>
                      </a:r>
                    </a:p>
                    <a:p>
                      <a:pPr marL="0" marR="0" lvl="0" indent="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None/>
                        <a:tabLst/>
                        <a:defRPr/>
                      </a:pPr>
                      <a:endParaRPr lang="en-US" sz="1000" b="0" kern="1200" dirty="0">
                        <a:solidFill>
                          <a:schemeClr val="dk1"/>
                        </a:solidFill>
                        <a:latin typeface="Graphik Light" panose="020B0403030202060203" pitchFamily="34" charset="0"/>
                        <a:ea typeface="+mn-ea"/>
                        <a:cs typeface="+mn-cs"/>
                      </a:endParaRP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endParaRPr lang="en-US" sz="1000" b="0" kern="1200" dirty="0">
                        <a:solidFill>
                          <a:schemeClr val="dk1"/>
                        </a:solidFill>
                        <a:latin typeface="Graphik Light" panose="020B0403030202060203" pitchFamily="34" charset="0"/>
                        <a:ea typeface="+mn-ea"/>
                        <a:cs typeface="+mn-cs"/>
                      </a:endParaRPr>
                    </a:p>
                  </a:txBody>
                  <a:tcPr>
                    <a:lnL w="12700" cap="flat" cmpd="sng" algn="ctr">
                      <a:solidFill>
                        <a:srgbClr val="A100FF"/>
                      </a:solid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2415558416"/>
                  </a:ext>
                </a:extLst>
              </a:tr>
            </a:tbl>
          </a:graphicData>
        </a:graphic>
      </p:graphicFrame>
      <p:sp>
        <p:nvSpPr>
          <p:cNvPr id="6" name="TextBox 5">
            <a:extLst>
              <a:ext uri="{FF2B5EF4-FFF2-40B4-BE49-F238E27FC236}">
                <a16:creationId xmlns:a16="http://schemas.microsoft.com/office/drawing/2014/main" id="{39EDFBD3-89D9-36AF-A192-DFFDC5074E52}"/>
              </a:ext>
            </a:extLst>
          </p:cNvPr>
          <p:cNvSpPr txBox="1"/>
          <p:nvPr/>
        </p:nvSpPr>
        <p:spPr>
          <a:xfrm>
            <a:off x="228600" y="6228363"/>
            <a:ext cx="5394960" cy="420916"/>
          </a:xfrm>
          <a:prstGeom prst="rect">
            <a:avLst/>
          </a:prstGeom>
          <a:noFill/>
        </p:spPr>
        <p:txBody>
          <a:bodyPr wrap="squar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Graphik Light" panose="020B0403030202060203" pitchFamily="34" charset="0"/>
                <a:ea typeface="+mn-ea"/>
                <a:cs typeface="+mn-cs"/>
              </a:rPr>
              <a:t>*</a:t>
            </a:r>
            <a:r>
              <a:rPr kumimoji="0" lang="en-US" sz="800" b="0" i="1" u="none" strike="noStrike" kern="1200" cap="none" spc="0" normalizeH="0" baseline="0" noProof="0" dirty="0">
                <a:ln>
                  <a:noFill/>
                </a:ln>
                <a:solidFill>
                  <a:srgbClr val="000000"/>
                </a:solidFill>
                <a:effectLst/>
                <a:uLnTx/>
                <a:uFillTx/>
                <a:latin typeface="Graphik Light" panose="020B0403030202060203" pitchFamily="34" charset="0"/>
                <a:ea typeface="+mn-ea"/>
                <a:cs typeface="+mn-cs"/>
              </a:rPr>
              <a:t>See additional skill expectations for all Reinventors in the appendix. </a:t>
            </a:r>
          </a:p>
        </p:txBody>
      </p:sp>
    </p:spTree>
    <p:extLst>
      <p:ext uri="{BB962C8B-B14F-4D97-AF65-F5344CB8AC3E}">
        <p14:creationId xmlns:p14="http://schemas.microsoft.com/office/powerpoint/2010/main" val="1151862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23912-5FBA-A011-4A0D-AFA1DFB5DAF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7622CA9-B2E8-C77A-DE7F-EF95BCA14E21}"/>
              </a:ext>
            </a:extLst>
          </p:cNvPr>
          <p:cNvSpPr/>
          <p:nvPr/>
        </p:nvSpPr>
        <p:spPr>
          <a:xfrm>
            <a:off x="1828" y="0"/>
            <a:ext cx="12190172" cy="12096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raphik"/>
              <a:ea typeface="+mn-ea"/>
              <a:cs typeface="+mn-cs"/>
            </a:endParaRPr>
          </a:p>
        </p:txBody>
      </p:sp>
      <p:sp>
        <p:nvSpPr>
          <p:cNvPr id="2" name="Title 1">
            <a:extLst>
              <a:ext uri="{FF2B5EF4-FFF2-40B4-BE49-F238E27FC236}">
                <a16:creationId xmlns:a16="http://schemas.microsoft.com/office/drawing/2014/main" id="{FC6D6D1F-3D7A-B73B-741E-FC841B366033}"/>
              </a:ext>
            </a:extLst>
          </p:cNvPr>
          <p:cNvSpPr>
            <a:spLocks noGrp="1"/>
          </p:cNvSpPr>
          <p:nvPr>
            <p:ph type="title"/>
          </p:nvPr>
        </p:nvSpPr>
        <p:spPr>
          <a:xfrm>
            <a:off x="102786" y="-35959"/>
            <a:ext cx="11997107" cy="490690"/>
          </a:xfrm>
        </p:spPr>
        <p:txBody>
          <a:bodyPr/>
          <a:lstStyle/>
          <a:p>
            <a:pPr marL="0" marR="0" lvl="0" indent="0" algn="l" defTabSz="228463" rtl="0" eaLnBrk="1" fontAlgn="auto" latinLnBrk="0" hangingPunct="1">
              <a:lnSpc>
                <a:spcPct val="100000"/>
              </a:lnSpc>
              <a:spcBef>
                <a:spcPts val="0"/>
              </a:spcBef>
              <a:spcAft>
                <a:spcPts val="600"/>
              </a:spcAft>
              <a:buClrTx/>
              <a:buSzTx/>
              <a:buFont typeface="Graphik" panose="020B0604020202020204" pitchFamily="34" charset="0"/>
              <a:buNone/>
              <a:tabLst/>
              <a:defRPr/>
            </a:pPr>
            <a:r>
              <a:rPr lang="en-US" sz="2800">
                <a:solidFill>
                  <a:schemeClr val="bg1"/>
                </a:solidFill>
                <a:latin typeface="Graphik Light" panose="020B0403030202060203" pitchFamily="34" charset="77"/>
              </a:rPr>
              <a:t>Contract Delivery Lead</a:t>
            </a:r>
            <a:endParaRPr lang="en-US" sz="2800" b="0">
              <a:solidFill>
                <a:schemeClr val="bg1"/>
              </a:solidFill>
              <a:latin typeface="Graphik Light" panose="020B0403030202060203" pitchFamily="34" charset="77"/>
            </a:endParaRPr>
          </a:p>
        </p:txBody>
      </p:sp>
      <p:sp>
        <p:nvSpPr>
          <p:cNvPr id="3" name="Content Placeholder 2">
            <a:extLst>
              <a:ext uri="{FF2B5EF4-FFF2-40B4-BE49-F238E27FC236}">
                <a16:creationId xmlns:a16="http://schemas.microsoft.com/office/drawing/2014/main" id="{24AA25DD-0AF7-2C32-5902-621BEABB26A9}"/>
              </a:ext>
            </a:extLst>
          </p:cNvPr>
          <p:cNvSpPr>
            <a:spLocks noGrp="1"/>
          </p:cNvSpPr>
          <p:nvPr>
            <p:ph idx="1"/>
          </p:nvPr>
        </p:nvSpPr>
        <p:spPr>
          <a:xfrm>
            <a:off x="117970" y="420789"/>
            <a:ext cx="11914116" cy="738422"/>
          </a:xfrm>
          <a:solidFill>
            <a:schemeClr val="tx1"/>
          </a:solidFill>
        </p:spPr>
        <p:txBody>
          <a:bodyPr numCol="1" spcCol="182880"/>
          <a:lstStyle/>
          <a:p>
            <a:pPr lvl="0" defTabSz="228600">
              <a:spcAft>
                <a:spcPts val="0"/>
              </a:spcAft>
              <a:defRPr/>
            </a:pPr>
            <a:r>
              <a:rPr lang="en-US" sz="1300" b="0" i="1">
                <a:solidFill>
                  <a:schemeClr val="bg1"/>
                </a:solidFill>
                <a:latin typeface="Graphik Light" panose="020B0403030202060203" pitchFamily="34" charset="0"/>
              </a:rPr>
              <a:t>Leads the end‑to‑end delivery, or a defined component, of one or more client contracts, ensuring contractual, quality, and economic commitments are met or exceeded over the life of the engagement. Builds trusted client relationships and translates client priorities into high‑quality delivery outcomes through disciplined execution and continuous improvement.</a:t>
            </a:r>
          </a:p>
        </p:txBody>
      </p:sp>
      <p:sp>
        <p:nvSpPr>
          <p:cNvPr id="49" name="Footer Placeholder 19">
            <a:extLst>
              <a:ext uri="{FF2B5EF4-FFF2-40B4-BE49-F238E27FC236}">
                <a16:creationId xmlns:a16="http://schemas.microsoft.com/office/drawing/2014/main" id="{5DB6E6CD-CBC5-AD58-E594-E7040CA0594E}"/>
              </a:ext>
            </a:extLst>
          </p:cNvPr>
          <p:cNvSpPr txBox="1">
            <a:spLocks/>
          </p:cNvSpPr>
          <p:nvPr/>
        </p:nvSpPr>
        <p:spPr>
          <a:xfrm>
            <a:off x="9776029" y="6643843"/>
            <a:ext cx="2323865" cy="1123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GB" sz="700" b="0" i="0" u="none" strike="noStrike" kern="1200" cap="none" spc="0" normalizeH="0" baseline="0" noProof="0">
                <a:ln>
                  <a:noFill/>
                </a:ln>
                <a:solidFill>
                  <a:srgbClr val="A6A6A6">
                    <a:alpha val="75000"/>
                  </a:srgbClr>
                </a:solidFill>
                <a:effectLst/>
                <a:uLnTx/>
                <a:uFillTx/>
                <a:latin typeface="Graphik"/>
                <a:ea typeface="+mn-ea"/>
                <a:cs typeface="+mn-cs"/>
              </a:rPr>
              <a:t>Copyright © 2023 Accenture. All rights reserved.</a:t>
            </a:r>
          </a:p>
        </p:txBody>
      </p:sp>
      <p:pic>
        <p:nvPicPr>
          <p:cNvPr id="16" name="Picture 15">
            <a:extLst>
              <a:ext uri="{FF2B5EF4-FFF2-40B4-BE49-F238E27FC236}">
                <a16:creationId xmlns:a16="http://schemas.microsoft.com/office/drawing/2014/main" id="{FB120B02-D3E2-6883-CCB3-7C9456CB15D6}"/>
              </a:ext>
            </a:extLst>
          </p:cNvPr>
          <p:cNvPicPr>
            <a:picLocks noChangeAspect="1"/>
          </p:cNvPicPr>
          <p:nvPr/>
        </p:nvPicPr>
        <p:blipFill>
          <a:blip r:embed="rId3"/>
          <a:stretch>
            <a:fillRect/>
          </a:stretch>
        </p:blipFill>
        <p:spPr>
          <a:xfrm>
            <a:off x="-8944" y="6483036"/>
            <a:ext cx="12215168" cy="384819"/>
          </a:xfrm>
          <a:prstGeom prst="rect">
            <a:avLst/>
          </a:prstGeom>
        </p:spPr>
      </p:pic>
      <p:sp>
        <p:nvSpPr>
          <p:cNvPr id="7" name="Footer Placeholder 19">
            <a:extLst>
              <a:ext uri="{FF2B5EF4-FFF2-40B4-BE49-F238E27FC236}">
                <a16:creationId xmlns:a16="http://schemas.microsoft.com/office/drawing/2014/main" id="{CA4138AB-52DF-025A-5888-8D921D4D3BB2}"/>
              </a:ext>
            </a:extLst>
          </p:cNvPr>
          <p:cNvSpPr txBox="1">
            <a:spLocks/>
          </p:cNvSpPr>
          <p:nvPr/>
        </p:nvSpPr>
        <p:spPr>
          <a:xfrm>
            <a:off x="9776029" y="6643843"/>
            <a:ext cx="2323865" cy="1123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GB" sz="700" b="0" i="0" u="none" strike="noStrike" kern="1200" cap="none" spc="0" normalizeH="0" baseline="0" noProof="0">
                <a:ln>
                  <a:noFill/>
                </a:ln>
                <a:solidFill>
                  <a:srgbClr val="A6A6A6">
                    <a:alpha val="75000"/>
                  </a:srgbClr>
                </a:solidFill>
                <a:effectLst/>
                <a:uLnTx/>
                <a:uFillTx/>
                <a:latin typeface="Graphik"/>
                <a:ea typeface="+mn-ea"/>
                <a:cs typeface="+mn-cs"/>
              </a:rPr>
              <a:t>Copyright © 2023 Accenture. All rights reserved.</a:t>
            </a:r>
          </a:p>
        </p:txBody>
      </p:sp>
      <p:pic>
        <p:nvPicPr>
          <p:cNvPr id="8" name="Picture 7">
            <a:extLst>
              <a:ext uri="{FF2B5EF4-FFF2-40B4-BE49-F238E27FC236}">
                <a16:creationId xmlns:a16="http://schemas.microsoft.com/office/drawing/2014/main" id="{42F9241E-BDB2-AEA9-D433-4E8FFAAC0E36}"/>
              </a:ext>
            </a:extLst>
          </p:cNvPr>
          <p:cNvPicPr>
            <a:picLocks noChangeAspect="1"/>
          </p:cNvPicPr>
          <p:nvPr/>
        </p:nvPicPr>
        <p:blipFill>
          <a:blip r:embed="rId3"/>
          <a:stretch>
            <a:fillRect/>
          </a:stretch>
        </p:blipFill>
        <p:spPr>
          <a:xfrm>
            <a:off x="-8944" y="6483036"/>
            <a:ext cx="12215168" cy="384819"/>
          </a:xfrm>
          <a:prstGeom prst="rect">
            <a:avLst/>
          </a:prstGeom>
        </p:spPr>
      </p:pic>
      <p:graphicFrame>
        <p:nvGraphicFramePr>
          <p:cNvPr id="11" name="Table 12">
            <a:extLst>
              <a:ext uri="{FF2B5EF4-FFF2-40B4-BE49-F238E27FC236}">
                <a16:creationId xmlns:a16="http://schemas.microsoft.com/office/drawing/2014/main" id="{A7F48827-CB70-61D1-5079-8ED900738B50}"/>
              </a:ext>
            </a:extLst>
          </p:cNvPr>
          <p:cNvGraphicFramePr>
            <a:graphicFrameLocks noGrp="1"/>
          </p:cNvGraphicFramePr>
          <p:nvPr/>
        </p:nvGraphicFramePr>
        <p:xfrm>
          <a:off x="-11664" y="6454870"/>
          <a:ext cx="12215168" cy="457200"/>
        </p:xfrm>
        <a:graphic>
          <a:graphicData uri="http://schemas.openxmlformats.org/drawingml/2006/table">
            <a:tbl>
              <a:tblPr firstRow="1" bandRow="1"/>
              <a:tblGrid>
                <a:gridCol w="1526896">
                  <a:extLst>
                    <a:ext uri="{9D8B030D-6E8A-4147-A177-3AD203B41FA5}">
                      <a16:colId xmlns:a16="http://schemas.microsoft.com/office/drawing/2014/main" val="3731522633"/>
                    </a:ext>
                  </a:extLst>
                </a:gridCol>
                <a:gridCol w="1526896">
                  <a:extLst>
                    <a:ext uri="{9D8B030D-6E8A-4147-A177-3AD203B41FA5}">
                      <a16:colId xmlns:a16="http://schemas.microsoft.com/office/drawing/2014/main" val="792566105"/>
                    </a:ext>
                  </a:extLst>
                </a:gridCol>
                <a:gridCol w="1526896">
                  <a:extLst>
                    <a:ext uri="{9D8B030D-6E8A-4147-A177-3AD203B41FA5}">
                      <a16:colId xmlns:a16="http://schemas.microsoft.com/office/drawing/2014/main" val="1733311465"/>
                    </a:ext>
                  </a:extLst>
                </a:gridCol>
                <a:gridCol w="1526896">
                  <a:extLst>
                    <a:ext uri="{9D8B030D-6E8A-4147-A177-3AD203B41FA5}">
                      <a16:colId xmlns:a16="http://schemas.microsoft.com/office/drawing/2014/main" val="2846742423"/>
                    </a:ext>
                  </a:extLst>
                </a:gridCol>
                <a:gridCol w="1526896">
                  <a:extLst>
                    <a:ext uri="{9D8B030D-6E8A-4147-A177-3AD203B41FA5}">
                      <a16:colId xmlns:a16="http://schemas.microsoft.com/office/drawing/2014/main" val="233371847"/>
                    </a:ext>
                  </a:extLst>
                </a:gridCol>
                <a:gridCol w="1526896">
                  <a:extLst>
                    <a:ext uri="{9D8B030D-6E8A-4147-A177-3AD203B41FA5}">
                      <a16:colId xmlns:a16="http://schemas.microsoft.com/office/drawing/2014/main" val="2526229457"/>
                    </a:ext>
                  </a:extLst>
                </a:gridCol>
                <a:gridCol w="1526896">
                  <a:extLst>
                    <a:ext uri="{9D8B030D-6E8A-4147-A177-3AD203B41FA5}">
                      <a16:colId xmlns:a16="http://schemas.microsoft.com/office/drawing/2014/main" val="1820995988"/>
                    </a:ext>
                  </a:extLst>
                </a:gridCol>
                <a:gridCol w="1526896">
                  <a:extLst>
                    <a:ext uri="{9D8B030D-6E8A-4147-A177-3AD203B41FA5}">
                      <a16:colId xmlns:a16="http://schemas.microsoft.com/office/drawing/2014/main" val="878607933"/>
                    </a:ext>
                  </a:extLst>
                </a:gridCol>
              </a:tblGrid>
              <a:tr h="416598">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a:ln>
                            <a:noFill/>
                          </a:ln>
                          <a:solidFill>
                            <a:srgbClr val="7FB9B1"/>
                          </a:solidFill>
                          <a:effectLst/>
                          <a:uLnTx/>
                          <a:uFillTx/>
                          <a:latin typeface="+mn-lt"/>
                          <a:ea typeface="+mn-ea"/>
                          <a:cs typeface="+mn-cs"/>
                        </a:rPr>
                        <a:t>Always do the right thing</a:t>
                      </a:r>
                    </a:p>
                    <a:p>
                      <a:pPr algn="ctr"/>
                      <a:endParaRPr lang="en-US" sz="800">
                        <a:solidFill>
                          <a:srgbClr val="7FB9B1"/>
                        </a:solidFill>
                      </a:endParaRPr>
                    </a:p>
                  </a:txBody>
                  <a:tcPr>
                    <a:lnL w="0" cmpd="sng">
                      <a:noFill/>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a:ln>
                            <a:noFill/>
                          </a:ln>
                          <a:solidFill>
                            <a:srgbClr val="7FB9B1"/>
                          </a:solidFill>
                          <a:effectLst/>
                          <a:uLnTx/>
                          <a:uFillTx/>
                          <a:latin typeface="+mn-lt"/>
                          <a:ea typeface="+mn-ea"/>
                          <a:cs typeface="+mn-cs"/>
                        </a:rPr>
                        <a:t>Exemplify Client Centricity</a:t>
                      </a:r>
                    </a:p>
                    <a:p>
                      <a:pPr algn="ctr"/>
                      <a:endParaRPr lang="en-US" sz="800">
                        <a:solidFill>
                          <a:srgbClr val="7FB9B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Lead with excellence, confidence and humility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Act as a true partner</a:t>
                      </a:r>
                    </a:p>
                    <a:p>
                      <a:pPr algn="ctr"/>
                      <a:endParaRPr lang="en-US" sz="800">
                        <a:solidFill>
                          <a:srgbClr val="7FB9B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Care deeply for all of our people</a:t>
                      </a:r>
                    </a:p>
                    <a:p>
                      <a:pPr algn="ctr"/>
                      <a:endParaRPr lang="en-US" sz="800">
                        <a:solidFill>
                          <a:srgbClr val="7FB9B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Living our unwavering commitment to inclusion and diversity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Have the courage to change</a:t>
                      </a:r>
                    </a:p>
                    <a:p>
                      <a:pPr algn="ctr"/>
                      <a:endParaRPr lang="en-US" sz="800">
                        <a:solidFill>
                          <a:srgbClr val="7FB9B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Actively innovate</a:t>
                      </a:r>
                      <a:endParaRPr kumimoji="0" lang="en-GB" sz="800" b="0" i="1" u="none" strike="noStrike" kern="1200" cap="none" spc="0" normalizeH="0" baseline="0" noProof="0">
                        <a:ln>
                          <a:noFill/>
                        </a:ln>
                        <a:solidFill>
                          <a:srgbClr val="7FB9B1"/>
                        </a:solidFill>
                        <a:effectLst/>
                        <a:uLnTx/>
                        <a:uFillTx/>
                        <a:latin typeface="+mn-lt"/>
                        <a:ea typeface="+mn-ea"/>
                        <a:cs typeface="+mn-cs"/>
                      </a:endParaRPr>
                    </a:p>
                    <a:p>
                      <a:pPr algn="ctr"/>
                      <a:endParaRPr lang="en-US" sz="800">
                        <a:solidFill>
                          <a:srgbClr val="7FB9B1"/>
                        </a:solidFill>
                      </a:endParaRPr>
                    </a:p>
                  </a:txBody>
                  <a:tcPr>
                    <a:lnL w="12700" cap="flat" cmpd="sng" algn="ctr">
                      <a:noFill/>
                      <a:prstDash val="solid"/>
                      <a:round/>
                      <a:headEnd type="none" w="med" len="med"/>
                      <a:tailEnd type="none" w="med" len="med"/>
                    </a:lnL>
                    <a:lnR w="0" cmpd="sng">
                      <a:noFill/>
                    </a:lnR>
                    <a:lnT w="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23312351"/>
                  </a:ext>
                </a:extLst>
              </a:tr>
            </a:tbl>
          </a:graphicData>
        </a:graphic>
      </p:graphicFrame>
      <p:sp>
        <p:nvSpPr>
          <p:cNvPr id="9" name="Slide Number Placeholder 4">
            <a:extLst>
              <a:ext uri="{FF2B5EF4-FFF2-40B4-BE49-F238E27FC236}">
                <a16:creationId xmlns:a16="http://schemas.microsoft.com/office/drawing/2014/main" id="{139C7E17-578D-A1E5-FCB1-EC3C8F853629}"/>
              </a:ext>
            </a:extLst>
          </p:cNvPr>
          <p:cNvSpPr txBox="1">
            <a:spLocks/>
          </p:cNvSpPr>
          <p:nvPr/>
        </p:nvSpPr>
        <p:spPr>
          <a:xfrm>
            <a:off x="11761464" y="6614621"/>
            <a:ext cx="385711" cy="206375"/>
          </a:xfrm>
          <a:prstGeom prst="rect">
            <a:avLst/>
          </a:prstGeom>
        </p:spPr>
        <p:txBody>
          <a:bodyPr/>
          <a:lstStyle>
            <a:defPPr>
              <a:defRPr lang="en-US"/>
            </a:defPPr>
            <a:lvl1pPr marL="0" algn="r" defTabSz="914400" rtl="0" eaLnBrk="1" latinLnBrk="0" hangingPunct="1">
              <a:defRPr sz="800" kern="1200">
                <a:solidFill>
                  <a:schemeClr val="tx1">
                    <a:alpha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F90F471-3972-4120-B8B3-0237DE626C35}" type="slidenum">
              <a:rPr kumimoji="0" lang="en-US" sz="800" b="0" i="0" u="none" strike="noStrike" kern="1200" cap="none" spc="0" normalizeH="0" baseline="0" noProof="0" smtClean="0">
                <a:ln>
                  <a:noFill/>
                </a:ln>
                <a:solidFill>
                  <a:srgbClr val="FFFFFF">
                    <a:alpha val="40000"/>
                  </a:srgbClr>
                </a:solidFill>
                <a:effectLst/>
                <a:uLnTx/>
                <a:uFillTx/>
                <a:latin typeface="Graphi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800" b="0" i="0" u="none" strike="noStrike" kern="1200" cap="none" spc="0" normalizeH="0" baseline="0" noProof="0">
              <a:ln>
                <a:noFill/>
              </a:ln>
              <a:solidFill>
                <a:srgbClr val="FFFFFF">
                  <a:alpha val="40000"/>
                </a:srgbClr>
              </a:solidFill>
              <a:effectLst/>
              <a:uLnTx/>
              <a:uFillTx/>
              <a:latin typeface="Graphik"/>
              <a:ea typeface="+mn-ea"/>
              <a:cs typeface="+mn-cs"/>
            </a:endParaRPr>
          </a:p>
        </p:txBody>
      </p:sp>
      <p:graphicFrame>
        <p:nvGraphicFramePr>
          <p:cNvPr id="13" name="Table 12">
            <a:extLst>
              <a:ext uri="{FF2B5EF4-FFF2-40B4-BE49-F238E27FC236}">
                <a16:creationId xmlns:a16="http://schemas.microsoft.com/office/drawing/2014/main" id="{F3EBAC86-FB71-570A-9FE4-68A43E5EEFAA}"/>
              </a:ext>
            </a:extLst>
          </p:cNvPr>
          <p:cNvGraphicFramePr>
            <a:graphicFrameLocks noGrp="1"/>
          </p:cNvGraphicFramePr>
          <p:nvPr/>
        </p:nvGraphicFramePr>
        <p:xfrm>
          <a:off x="117970" y="1224174"/>
          <a:ext cx="12215169" cy="5245571"/>
        </p:xfrm>
        <a:graphic>
          <a:graphicData uri="http://schemas.openxmlformats.org/drawingml/2006/table">
            <a:tbl>
              <a:tblPr>
                <a:tableStyleId>{5C22544A-7EE6-4342-B048-85BDC9FD1C3A}</a:tableStyleId>
              </a:tblPr>
              <a:tblGrid>
                <a:gridCol w="3418606">
                  <a:extLst>
                    <a:ext uri="{9D8B030D-6E8A-4147-A177-3AD203B41FA5}">
                      <a16:colId xmlns:a16="http://schemas.microsoft.com/office/drawing/2014/main" val="1398984368"/>
                    </a:ext>
                  </a:extLst>
                </a:gridCol>
                <a:gridCol w="2619127">
                  <a:extLst>
                    <a:ext uri="{9D8B030D-6E8A-4147-A177-3AD203B41FA5}">
                      <a16:colId xmlns:a16="http://schemas.microsoft.com/office/drawing/2014/main" val="3777950904"/>
                    </a:ext>
                  </a:extLst>
                </a:gridCol>
                <a:gridCol w="6177436">
                  <a:extLst>
                    <a:ext uri="{9D8B030D-6E8A-4147-A177-3AD203B41FA5}">
                      <a16:colId xmlns:a16="http://schemas.microsoft.com/office/drawing/2014/main" val="1466954323"/>
                    </a:ext>
                  </a:extLst>
                </a:gridCol>
              </a:tblGrid>
              <a:tr h="3444605">
                <a:tc gridSpan="2">
                  <a:txBody>
                    <a:bodyPr/>
                    <a:lstStyle/>
                    <a:p>
                      <a:pPr marL="0" indent="0" algn="ctr">
                        <a:buFont typeface="Arial" panose="020B0604020202020204" pitchFamily="34" charset="0"/>
                        <a:buNone/>
                      </a:pPr>
                      <a:r>
                        <a:rPr lang="en-US" sz="1200" b="1" kern="1200" dirty="0">
                          <a:solidFill>
                            <a:schemeClr val="accent2"/>
                          </a:solidFill>
                          <a:latin typeface="+mn-lt"/>
                          <a:ea typeface="+mn-ea"/>
                          <a:cs typeface="+mn-cs"/>
                        </a:rPr>
                        <a:t>Key Responsibilities</a:t>
                      </a:r>
                    </a:p>
                    <a:p>
                      <a:pPr marL="0" indent="0" algn="l">
                        <a:buFont typeface="Arial" panose="020B0604020202020204" pitchFamily="34" charset="0"/>
                        <a:buNone/>
                      </a:pPr>
                      <a:endParaRPr lang="en-US" sz="1100" b="0" kern="1200" dirty="0">
                        <a:solidFill>
                          <a:schemeClr val="tx1"/>
                        </a:solidFill>
                        <a:latin typeface="+mn-lt"/>
                        <a:ea typeface="+mn-ea"/>
                        <a:cs typeface="+mn-cs"/>
                      </a:endParaRPr>
                    </a:p>
                    <a:p>
                      <a:pPr marL="171450" lvl="0" indent="-171450">
                        <a:buFont typeface="Arial" panose="020B0604020202020204" pitchFamily="34" charset="0"/>
                        <a:buChar char="•"/>
                      </a:pPr>
                      <a:r>
                        <a:rPr lang="en-US" sz="1100" b="0" dirty="0">
                          <a:latin typeface="Graphik Light" panose="020B0403030202060203" pitchFamily="34" charset="0"/>
                        </a:rPr>
                        <a:t>Deliver end‑to‑end contract execution, aligned to the approved solution plan, ensuring performance meets or exceeds Original Deal Economics (ODE) across the contract lifecycle.</a:t>
                      </a:r>
                    </a:p>
                    <a:p>
                      <a:pPr marL="171450" lvl="0" indent="-171450">
                        <a:buFont typeface="Arial" panose="020B0604020202020204" pitchFamily="34" charset="0"/>
                        <a:buChar char="•"/>
                      </a:pPr>
                      <a:r>
                        <a:rPr lang="en-US" sz="1100" b="0" dirty="0">
                          <a:latin typeface="Graphik Light" panose="020B0403030202060203" pitchFamily="34" charset="0"/>
                        </a:rPr>
                        <a:t>Own rigorous delivery management, including scope, schedule, risk, quality, and financial controls, in line with Accenture delivery principles, policies, and standards.</a:t>
                      </a:r>
                    </a:p>
                    <a:p>
                      <a:pPr marL="171450" lvl="0" indent="-171450">
                        <a:buFont typeface="Arial" panose="020B0604020202020204" pitchFamily="34" charset="0"/>
                        <a:buChar char="•"/>
                      </a:pPr>
                      <a:r>
                        <a:rPr lang="en-US" sz="1100" b="0" dirty="0">
                          <a:latin typeface="Graphik Light" panose="020B0403030202060203" pitchFamily="34" charset="0"/>
                        </a:rPr>
                        <a:t>Establish strong client relationships and credibility through deep understanding of client priorities, defining a client‑centric view of delivery success, and closing the loop on client feedback.</a:t>
                      </a:r>
                    </a:p>
                    <a:p>
                      <a:pPr marL="171450" lvl="0" indent="-171450">
                        <a:buFont typeface="Arial" panose="020B0604020202020204" pitchFamily="34" charset="0"/>
                        <a:buChar char="•"/>
                      </a:pPr>
                      <a:r>
                        <a:rPr lang="en-US" sz="1100" b="0" dirty="0">
                          <a:latin typeface="Graphik Light" panose="020B0403030202060203" pitchFamily="34" charset="0"/>
                        </a:rPr>
                        <a:t>Build, lead, and develop high‑performing delivery teams, ensuring the right talent mix, skills, capacity, and ways of working across locations.</a:t>
                      </a:r>
                    </a:p>
                    <a:p>
                      <a:pPr marL="171450" lvl="0" indent="-171450">
                        <a:buFont typeface="Arial" panose="020B0604020202020204" pitchFamily="34" charset="0"/>
                        <a:buChar char="•"/>
                      </a:pPr>
                      <a:r>
                        <a:rPr lang="en-US" sz="1100" b="0" dirty="0">
                          <a:latin typeface="Graphik Light" panose="020B0403030202060203" pitchFamily="34" charset="0"/>
                        </a:rPr>
                        <a:t>Proactively manage delivery risks and issues, intervening early to protect client outcomes, delivery quality, and commercial performance.</a:t>
                      </a:r>
                    </a:p>
                    <a:p>
                      <a:pPr marL="171450" lvl="0" indent="-171450">
                        <a:buFont typeface="Arial" panose="020B0604020202020204" pitchFamily="34" charset="0"/>
                        <a:buChar char="•"/>
                      </a:pPr>
                      <a:r>
                        <a:rPr lang="en-US" sz="1100" b="0" dirty="0">
                          <a:latin typeface="Graphik Light" panose="020B0403030202060203" pitchFamily="34" charset="0"/>
                        </a:rPr>
                        <a:t>Drive continuous delivery improvement and innovation by applying industry and domain expertise to contextualize Accenture capabilities within the client environment.</a:t>
                      </a:r>
                    </a:p>
                    <a:p>
                      <a:pPr marL="171450" lvl="0" indent="-171450">
                        <a:buFont typeface="Arial" panose="020B0604020202020204" pitchFamily="34" charset="0"/>
                        <a:buChar char="•"/>
                      </a:pPr>
                      <a:r>
                        <a:rPr lang="en-US" sz="1100" b="0" dirty="0">
                          <a:latin typeface="Graphik Light" panose="020B0403030202060203" pitchFamily="34" charset="0"/>
                        </a:rPr>
                        <a:t>Collaborate across Accenture to bring the best of the firm to the contract, engaging the right experts, assets, and ecosystem partners as needed.</a:t>
                      </a:r>
                    </a:p>
                    <a:p>
                      <a:pPr marL="171450" lvl="0" indent="-171450">
                        <a:buFont typeface="Arial" panose="020B0604020202020204" pitchFamily="34" charset="0"/>
                        <a:buChar char="•"/>
                      </a:pPr>
                      <a:r>
                        <a:rPr lang="en-US" sz="1100" b="0" dirty="0">
                          <a:latin typeface="Graphik Light" panose="020B0403030202060203" pitchFamily="34" charset="0"/>
                        </a:rPr>
                        <a:t>Support contract/account growth through delivery excellence that enables up‑sell and cross‑sell opportunities.</a:t>
                      </a:r>
                      <a:endParaRPr lang="en-GB" sz="1100" b="0" kern="1200" dirty="0">
                        <a:solidFill>
                          <a:schemeClr val="dk1"/>
                        </a:solidFill>
                        <a:latin typeface="Graphik Light" panose="020B0403030202060203" pitchFamily="34" charset="0"/>
                        <a:ea typeface="+mn-ea"/>
                        <a:cs typeface="+mn-cs"/>
                      </a:endParaRPr>
                    </a:p>
                  </a:txBody>
                  <a:tcPr>
                    <a:lnL w="28575" cap="flat" cmpd="sng" algn="ctr">
                      <a:noFill/>
                      <a:prstDash val="solid"/>
                      <a:round/>
                      <a:headEnd type="none" w="med" len="med"/>
                      <a:tailEnd type="none" w="med" len="med"/>
                    </a:lnL>
                    <a:lnR w="12700" cap="flat" cmpd="sng" algn="ctr">
                      <a:solidFill>
                        <a:srgbClr val="A100FF"/>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A100FF"/>
                      </a:solidFill>
                      <a:prstDash val="solid"/>
                      <a:round/>
                      <a:headEnd type="none" w="med" len="med"/>
                      <a:tailEnd type="none" w="med" len="med"/>
                    </a:lnB>
                    <a:noFill/>
                  </a:tcPr>
                </a:tc>
                <a:tc hMerge="1">
                  <a:txBody>
                    <a:bodyPr/>
                    <a:lstStyle/>
                    <a:p>
                      <a:endParaRPr lang="en-US"/>
                    </a:p>
                  </a:txBody>
                  <a:tcPr/>
                </a:tc>
                <a:tc>
                  <a:txBody>
                    <a:bodyPr/>
                    <a:lstStyle/>
                    <a:p>
                      <a:pPr algn="ctr"/>
                      <a:r>
                        <a:rPr lang="en-US" sz="1200" b="1" dirty="0">
                          <a:solidFill>
                            <a:schemeClr val="accent2"/>
                          </a:solidFill>
                        </a:rPr>
                        <a:t>KPIs</a:t>
                      </a:r>
                    </a:p>
                    <a:p>
                      <a:pPr marL="102870" marR="0" lvl="0" indent="0" algn="l" defTabSz="913851" rtl="0" eaLnBrk="1" fontAlgn="auto" latinLnBrk="0" hangingPunct="1">
                        <a:lnSpc>
                          <a:spcPct val="100000"/>
                        </a:lnSpc>
                        <a:spcBef>
                          <a:spcPts val="0"/>
                        </a:spcBef>
                        <a:spcAft>
                          <a:spcPts val="100"/>
                        </a:spcAft>
                        <a:buClr>
                          <a:srgbClr val="A100FF"/>
                        </a:buClr>
                        <a:buSzTx/>
                        <a:buFont typeface="Arial" panose="020B0604020202020204" pitchFamily="34" charset="0"/>
                        <a:buNone/>
                        <a:tabLst/>
                        <a:defRPr/>
                      </a:pPr>
                      <a:r>
                        <a:rPr kumimoji="0" lang="en-US" sz="1200" b="0" i="1" u="none" strike="noStrike" kern="1200" cap="none" spc="0" normalizeH="0" baseline="0" noProof="0" dirty="0">
                          <a:ln>
                            <a:noFill/>
                          </a:ln>
                          <a:solidFill>
                            <a:srgbClr val="000000"/>
                          </a:solidFill>
                          <a:effectLst/>
                          <a:uLnTx/>
                          <a:uFillTx/>
                          <a:latin typeface="Graphik Light" panose="020B0403030202060203" pitchFamily="34" charset="77"/>
                          <a:ea typeface="+mn-ea"/>
                          <a:cs typeface="+mn-cs"/>
                        </a:rPr>
                        <a:t>Agreed upon &amp; measured by X leader(s)</a:t>
                      </a:r>
                    </a:p>
                    <a:p>
                      <a:pPr marL="102870" marR="0" lvl="0" indent="0" algn="l" defTabSz="913851" rtl="0" eaLnBrk="1" fontAlgn="auto" latinLnBrk="0" hangingPunct="1">
                        <a:lnSpc>
                          <a:spcPct val="100000"/>
                        </a:lnSpc>
                        <a:spcBef>
                          <a:spcPts val="0"/>
                        </a:spcBef>
                        <a:spcAft>
                          <a:spcPts val="100"/>
                        </a:spcAft>
                        <a:buClr>
                          <a:srgbClr val="A100FF"/>
                        </a:buClr>
                        <a:buSzTx/>
                        <a:buFont typeface="Arial" panose="020B0604020202020204" pitchFamily="34" charset="0"/>
                        <a:buNone/>
                        <a:tabLst/>
                        <a:defRPr/>
                      </a:pPr>
                      <a:endParaRPr kumimoji="0" lang="en-US" sz="1200" b="0" i="1" u="none" strike="noStrike" kern="1200" cap="none" spc="0" normalizeH="0" baseline="0" noProof="0" dirty="0">
                        <a:ln>
                          <a:noFill/>
                        </a:ln>
                        <a:solidFill>
                          <a:srgbClr val="000000"/>
                        </a:solidFill>
                        <a:effectLst/>
                        <a:uLnTx/>
                        <a:uFillTx/>
                        <a:latin typeface="Graphik Light" panose="020B0403030202060203" pitchFamily="34" charset="77"/>
                        <a:ea typeface="+mn-ea"/>
                        <a:cs typeface="+mn-cs"/>
                      </a:endParaRP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100" b="0" dirty="0">
                          <a:solidFill>
                            <a:schemeClr val="tx1"/>
                          </a:solidFill>
                          <a:latin typeface="Graphik Light" panose="020B0403030202060203" pitchFamily="34" charset="77"/>
                        </a:rPr>
                        <a:t>Managed Revenue</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100" b="0" dirty="0">
                          <a:latin typeface="Graphik Light" panose="020B0403030202060203" pitchFamily="34" charset="77"/>
                        </a:rPr>
                        <a:t>Managed Delivered CCI​</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100" b="0" dirty="0">
                          <a:latin typeface="Graphik Light" panose="020B0403030202060203" pitchFamily="34" charset="77"/>
                        </a:rPr>
                        <a:t>Meet or Exceed ODE</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100" b="0" dirty="0">
                          <a:latin typeface="Graphik Light" panose="020B0403030202060203" pitchFamily="34" charset="77"/>
                        </a:rPr>
                        <a:t>On time, on budget, on quality delivery of contract, including any value based commitments</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100" b="0" dirty="0">
                          <a:solidFill>
                            <a:schemeClr val="tx1"/>
                          </a:solidFill>
                          <a:latin typeface="Graphik Light" panose="020B0403030202060203" pitchFamily="34" charset="77"/>
                        </a:rPr>
                        <a:t>NPS​ &amp; Client Success adoption (CEM, Project Feedback)</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100" b="0" dirty="0">
                          <a:latin typeface="Graphik Light" panose="020B0403030202060203" pitchFamily="34" charset="77"/>
                        </a:rPr>
                        <a:t>AI &amp; Assets adoption​</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100" b="0" dirty="0">
                          <a:latin typeface="Graphik Light" panose="020B0403030202060203" pitchFamily="34" charset="77"/>
                        </a:rPr>
                        <a:t>Meet or exceed cost to serve and productivity ​targets</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100" b="0" dirty="0">
                          <a:latin typeface="Graphik Light" panose="020B0403030202060203" pitchFamily="34" charset="77"/>
                        </a:rPr>
                        <a:t>People Engagement</a:t>
                      </a:r>
                    </a:p>
                    <a:p>
                      <a:pPr marL="274320" marR="0" lvl="0" indent="-173736"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100" b="0" dirty="0">
                          <a:latin typeface="Graphik Light" panose="020B0403030202060203" pitchFamily="34" charset="77"/>
                        </a:rPr>
                        <a:t>Personal adoption of AI tools</a:t>
                      </a:r>
                    </a:p>
                    <a:p>
                      <a:pPr marL="0" marR="0" lvl="0" indent="0"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None/>
                        <a:tabLst/>
                        <a:defRPr/>
                      </a:pPr>
                      <a:endParaRPr lang="en-US" sz="1100" b="0" kern="1200" dirty="0">
                        <a:solidFill>
                          <a:schemeClr val="dk1"/>
                        </a:solidFill>
                        <a:latin typeface="Graphik Light" panose="020B0403030202060203" pitchFamily="34" charset="0"/>
                        <a:ea typeface="+mn-ea"/>
                        <a:cs typeface="+mn-cs"/>
                      </a:endParaRPr>
                    </a:p>
                  </a:txBody>
                  <a:tcPr>
                    <a:lnL w="12700" cap="flat" cmpd="sng" algn="ctr">
                      <a:solidFill>
                        <a:srgbClr val="A100FF"/>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A100FF"/>
                      </a:solidFill>
                      <a:prstDash val="solid"/>
                      <a:round/>
                      <a:headEnd type="none" w="med" len="med"/>
                      <a:tailEnd type="none" w="med" len="med"/>
                    </a:lnB>
                    <a:noFill/>
                  </a:tcPr>
                </a:tc>
                <a:extLst>
                  <a:ext uri="{0D108BD9-81ED-4DB2-BD59-A6C34878D82A}">
                    <a16:rowId xmlns:a16="http://schemas.microsoft.com/office/drawing/2014/main" val="2678743710"/>
                  </a:ext>
                </a:extLst>
              </a:tr>
              <a:tr h="287050">
                <a:tc gridSpan="2">
                  <a:txBody>
                    <a:bodyPr/>
                    <a:lstStyle/>
                    <a:p>
                      <a:pPr marL="102870" marR="0" lvl="0" indent="0" algn="ctr" defTabSz="913851" rtl="0" eaLnBrk="1" fontAlgn="auto" latinLnBrk="0" hangingPunct="1">
                        <a:lnSpc>
                          <a:spcPct val="100000"/>
                        </a:lnSpc>
                        <a:spcBef>
                          <a:spcPts val="0"/>
                        </a:spcBef>
                        <a:spcAft>
                          <a:spcPts val="200"/>
                        </a:spcAft>
                        <a:buClr>
                          <a:srgbClr val="A100FF"/>
                        </a:buClr>
                        <a:buSzTx/>
                        <a:buFont typeface="Arial" panose="020B0604020202020204" pitchFamily="34" charset="0"/>
                        <a:buNone/>
                        <a:tabLst/>
                        <a:defRPr/>
                      </a:pPr>
                      <a:r>
                        <a:rPr lang="en-US" sz="1100" b="1" dirty="0">
                          <a:solidFill>
                            <a:schemeClr val="accent2"/>
                          </a:solidFill>
                        </a:rPr>
                        <a:t>Key Skills*</a:t>
                      </a:r>
                      <a:endParaRPr lang="en-US" sz="1050" b="0" kern="1200" dirty="0">
                        <a:solidFill>
                          <a:srgbClr val="000000"/>
                        </a:solidFill>
                        <a:highlight>
                          <a:srgbClr val="00FF00"/>
                        </a:highlight>
                        <a:latin typeface="Graphik Light"/>
                        <a:ea typeface="+mn-ea"/>
                        <a:cs typeface="+mn-cs"/>
                      </a:endParaRPr>
                    </a:p>
                  </a:txBody>
                  <a:tcPr>
                    <a:lnL w="28575" cap="flat" cmpd="sng" algn="ctr">
                      <a:noFill/>
                      <a:prstDash val="solid"/>
                      <a:round/>
                      <a:headEnd type="none" w="med" len="med"/>
                      <a:tailEnd type="none" w="med" len="med"/>
                    </a:lnL>
                    <a:lnR w="12700" cap="flat" cmpd="sng" algn="ctr">
                      <a:solidFill>
                        <a:srgbClr val="A100FF"/>
                      </a:solidFill>
                      <a:prstDash val="solid"/>
                      <a:round/>
                      <a:headEnd type="none" w="med" len="med"/>
                      <a:tailEnd type="none" w="med" len="med"/>
                    </a:lnR>
                    <a:lnT w="12700" cap="flat" cmpd="sng" algn="ctr">
                      <a:solidFill>
                        <a:srgbClr val="A100FF"/>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marL="331470" indent="-228600" algn="l" defTabSz="913851" rtl="0" eaLnBrk="1" latinLnBrk="0" hangingPunct="1">
                        <a:lnSpc>
                          <a:spcPct val="100000"/>
                        </a:lnSpc>
                        <a:spcAft>
                          <a:spcPts val="200"/>
                        </a:spcAft>
                        <a:buClr>
                          <a:srgbClr val="A100FF"/>
                        </a:buClr>
                        <a:buFont typeface="Arial" panose="020B0604020202020204" pitchFamily="34" charset="0"/>
                        <a:buChar char="•"/>
                        <a:defRPr/>
                      </a:pPr>
                      <a:endParaRPr lang="en-US" sz="1100" b="0" kern="1200">
                        <a:solidFill>
                          <a:srgbClr val="000000"/>
                        </a:solidFill>
                        <a:latin typeface="Graphik Light"/>
                        <a:ea typeface="+mn-ea"/>
                        <a:cs typeface="+mn-cs"/>
                      </a:endParaRPr>
                    </a:p>
                  </a:txBody>
                  <a:tcPr>
                    <a:lnL w="12700" cap="flat" cmpd="sng" algn="ctr">
                      <a:solidFill>
                        <a:srgbClr val="A100FF"/>
                      </a:solidFill>
                      <a:prstDash val="solid"/>
                      <a:round/>
                      <a:headEnd type="none" w="med" len="med"/>
                      <a:tailEnd type="none" w="med" len="med"/>
                    </a:lnL>
                    <a:lnR w="12700" cap="flat" cmpd="sng" algn="ctr">
                      <a:solidFill>
                        <a:srgbClr val="A100FF"/>
                      </a:solidFill>
                      <a:prstDash val="solid"/>
                      <a:round/>
                      <a:headEnd type="none" w="med" len="med"/>
                      <a:tailEnd type="none" w="med" len="med"/>
                    </a:lnR>
                    <a:lnT w="12700" cap="flat" cmpd="sng" algn="ctr">
                      <a:solidFill>
                        <a:srgbClr val="A100FF"/>
                      </a:solidFill>
                      <a:prstDash val="solid"/>
                      <a:round/>
                      <a:headEnd type="none" w="med" len="med"/>
                      <a:tailEnd type="none" w="med" len="med"/>
                    </a:lnT>
                    <a:lnB w="12700" cap="flat" cmpd="sng" algn="ctr">
                      <a:solidFill>
                        <a:srgbClr val="A100FF"/>
                      </a:solidFill>
                      <a:prstDash val="solid"/>
                      <a:round/>
                      <a:headEnd type="none" w="med" len="med"/>
                      <a:tailEnd type="none" w="med" len="med"/>
                    </a:lnB>
                    <a:noFill/>
                  </a:tcPr>
                </a:tc>
                <a:tc>
                  <a:txBody>
                    <a:bodyPr/>
                    <a:lstStyle/>
                    <a:p>
                      <a:pPr marL="0" marR="0" lvl="0" indent="0" algn="ctr" defTabSz="913851" rtl="0" eaLnBrk="1" fontAlgn="auto" latinLnBrk="0" hangingPunct="1">
                        <a:lnSpc>
                          <a:spcPct val="100000"/>
                        </a:lnSpc>
                        <a:spcBef>
                          <a:spcPts val="0"/>
                        </a:spcBef>
                        <a:spcAft>
                          <a:spcPts val="200"/>
                        </a:spcAft>
                        <a:buClr>
                          <a:srgbClr val="A100FF"/>
                        </a:buClr>
                        <a:buSzTx/>
                        <a:buFont typeface="Arial" panose="020B0604020202020204" pitchFamily="34" charset="0"/>
                        <a:buNone/>
                        <a:tabLst/>
                        <a:defRPr/>
                      </a:pPr>
                      <a:r>
                        <a:rPr lang="en-US" sz="1200" b="1" kern="1200">
                          <a:solidFill>
                            <a:schemeClr val="accent2"/>
                          </a:solidFill>
                          <a:latin typeface="+mn-lt"/>
                          <a:ea typeface="+mn-ea"/>
                          <a:cs typeface="+mn-cs"/>
                        </a:rPr>
                        <a:t>Success Characteristics</a:t>
                      </a:r>
                    </a:p>
                  </a:txBody>
                  <a:tcPr>
                    <a:lnL w="12700" cap="flat" cmpd="sng" algn="ctr">
                      <a:solidFill>
                        <a:srgbClr val="A100FF"/>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A100FF"/>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71399722"/>
                  </a:ext>
                </a:extLst>
              </a:tr>
              <a:tr h="1499041">
                <a:tc>
                  <a:txBody>
                    <a:bodyPr/>
                    <a:lstStyle/>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100" b="0" kern="1200" noProof="0" dirty="0">
                          <a:solidFill>
                            <a:schemeClr val="dk1"/>
                          </a:solidFill>
                          <a:latin typeface="Graphik Light" panose="020B0403030202060203" pitchFamily="34" charset="0"/>
                          <a:ea typeface="+mn-ea"/>
                          <a:cs typeface="+mn-cs"/>
                        </a:rPr>
                        <a:t>Client Relationship Management</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100" b="0" kern="1200" noProof="0" dirty="0">
                          <a:solidFill>
                            <a:schemeClr val="dk1"/>
                          </a:solidFill>
                          <a:latin typeface="Graphik Light" panose="020B0403030202060203" pitchFamily="34" charset="0"/>
                          <a:ea typeface="+mn-ea"/>
                          <a:cs typeface="+mn-cs"/>
                        </a:rPr>
                        <a:t>Delivery Excellence</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100" b="0" kern="1200" noProof="0" dirty="0">
                          <a:solidFill>
                            <a:schemeClr val="dk1"/>
                          </a:solidFill>
                          <a:latin typeface="Graphik Light" panose="020B0403030202060203" pitchFamily="34" charset="0"/>
                          <a:ea typeface="+mn-ea"/>
                          <a:cs typeface="+mn-cs"/>
                        </a:rPr>
                        <a:t>Accenture Delivery Models</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100" b="0" kern="1200" noProof="0" dirty="0">
                          <a:solidFill>
                            <a:schemeClr val="dk1"/>
                          </a:solidFill>
                          <a:latin typeface="Graphik Light" panose="020B0403030202060203" pitchFamily="34" charset="0"/>
                          <a:ea typeface="+mn-ea"/>
                          <a:cs typeface="+mn-cs"/>
                        </a:rPr>
                        <a:t>Agentic Platform &amp; Infrastructure</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100" b="0" kern="1200" noProof="0" dirty="0">
                          <a:solidFill>
                            <a:schemeClr val="dk1"/>
                          </a:solidFill>
                          <a:latin typeface="Graphik Light" panose="020B0403030202060203" pitchFamily="34" charset="0"/>
                          <a:ea typeface="+mn-ea"/>
                          <a:cs typeface="+mn-cs"/>
                        </a:rPr>
                        <a:t>Delivery Risk Management</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100" b="0" kern="1200" noProof="0" dirty="0">
                          <a:solidFill>
                            <a:schemeClr val="dk1"/>
                          </a:solidFill>
                          <a:latin typeface="Graphik Light" panose="020B0403030202060203" pitchFamily="34" charset="0"/>
                          <a:ea typeface="+mn-ea"/>
                          <a:cs typeface="+mn-cs"/>
                        </a:rPr>
                        <a:t>Service Delivery Management</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100" b="0" kern="1200" noProof="0" dirty="0">
                          <a:solidFill>
                            <a:schemeClr val="dk1"/>
                          </a:solidFill>
                          <a:latin typeface="Graphik Light" panose="020B0403030202060203" pitchFamily="34" charset="0"/>
                          <a:ea typeface="+mn-ea"/>
                          <a:cs typeface="+mn-cs"/>
                        </a:rPr>
                        <a:t>Agile Project Delivery</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endParaRPr lang="en-US" sz="1100" b="0" kern="1200" noProof="0" dirty="0">
                        <a:solidFill>
                          <a:schemeClr val="dk1"/>
                        </a:solidFill>
                        <a:latin typeface="Graphik Light" panose="020B0403030202060203" pitchFamily="34" charset="0"/>
                        <a:ea typeface="+mn-ea"/>
                        <a:cs typeface="+mn-cs"/>
                      </a:endParaRPr>
                    </a:p>
                  </a:txBody>
                  <a:tcPr>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endParaRPr lang="en-GB" sz="1100" b="0" kern="1200" noProof="0">
                        <a:solidFill>
                          <a:schemeClr val="dk1"/>
                        </a:solidFill>
                        <a:latin typeface="Graphik Light" panose="020B0403030202060203" pitchFamily="34" charset="0"/>
                        <a:ea typeface="+mn-ea"/>
                        <a:cs typeface="+mn-cs"/>
                      </a:endParaRPr>
                    </a:p>
                  </a:txBody>
                  <a:tcPr>
                    <a:lnL w="12700" cap="flat" cmpd="sng" algn="ctr">
                      <a:noFill/>
                      <a:prstDash val="solid"/>
                      <a:round/>
                      <a:headEnd type="none" w="med" len="med"/>
                      <a:tailEnd type="none" w="med" len="med"/>
                    </a:lnL>
                    <a:lnR w="12700" cap="flat" cmpd="sng" algn="ctr">
                      <a:solidFill>
                        <a:srgbClr val="A100FF"/>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100" b="0" kern="1200" dirty="0">
                          <a:solidFill>
                            <a:schemeClr val="dk1"/>
                          </a:solidFill>
                          <a:latin typeface="Graphik Light" panose="020B0403030202060203" pitchFamily="34" charset="0"/>
                          <a:ea typeface="+mn-ea"/>
                          <a:cs typeface="+mn-cs"/>
                        </a:rPr>
                        <a:t>Deeply focused on client success, attuned to client sentiment, business priorities, and how delivery outcomes enable client value.</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100" b="0" kern="1200" dirty="0">
                          <a:solidFill>
                            <a:schemeClr val="dk1"/>
                          </a:solidFill>
                          <a:latin typeface="Graphik Light" panose="020B0403030202060203" pitchFamily="34" charset="0"/>
                          <a:ea typeface="+mn-ea"/>
                          <a:cs typeface="+mn-cs"/>
                        </a:rPr>
                        <a:t>Demonstrates strong ownership, accountability, and resilience in managing complex delivery environments.</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100" b="0" kern="1200" dirty="0">
                          <a:solidFill>
                            <a:schemeClr val="dk1"/>
                          </a:solidFill>
                          <a:latin typeface="Graphik Light" panose="020B0403030202060203" pitchFamily="34" charset="0"/>
                          <a:ea typeface="+mn-ea"/>
                          <a:cs typeface="+mn-cs"/>
                        </a:rPr>
                        <a:t>Builds trust, inspires delivery teams, and fosters collaboration across Accenture and ecosystem partners.</a:t>
                      </a:r>
                    </a:p>
                  </a:txBody>
                  <a:tcPr>
                    <a:lnL w="12700" cap="flat" cmpd="sng" algn="ctr">
                      <a:solidFill>
                        <a:srgbClr val="A100FF"/>
                      </a:solid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2415558416"/>
                  </a:ext>
                </a:extLst>
              </a:tr>
            </a:tbl>
          </a:graphicData>
        </a:graphic>
      </p:graphicFrame>
      <p:sp>
        <p:nvSpPr>
          <p:cNvPr id="6" name="TextBox 5">
            <a:extLst>
              <a:ext uri="{FF2B5EF4-FFF2-40B4-BE49-F238E27FC236}">
                <a16:creationId xmlns:a16="http://schemas.microsoft.com/office/drawing/2014/main" id="{72211FD7-9B32-5E0E-9FD9-45D37F6795F2}"/>
              </a:ext>
            </a:extLst>
          </p:cNvPr>
          <p:cNvSpPr txBox="1"/>
          <p:nvPr/>
        </p:nvSpPr>
        <p:spPr>
          <a:xfrm>
            <a:off x="228600" y="6228363"/>
            <a:ext cx="5394960" cy="420916"/>
          </a:xfrm>
          <a:prstGeom prst="rect">
            <a:avLst/>
          </a:prstGeom>
          <a:noFill/>
        </p:spPr>
        <p:txBody>
          <a:bodyPr wrap="squar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Graphik Light" panose="020B0403030202060203" pitchFamily="34" charset="0"/>
                <a:ea typeface="+mn-ea"/>
                <a:cs typeface="+mn-cs"/>
              </a:rPr>
              <a:t>*</a:t>
            </a:r>
            <a:r>
              <a:rPr kumimoji="0" lang="en-US" sz="800" b="0" i="1" u="none" strike="noStrike" kern="1200" cap="none" spc="0" normalizeH="0" baseline="0" noProof="0" dirty="0">
                <a:ln>
                  <a:noFill/>
                </a:ln>
                <a:solidFill>
                  <a:srgbClr val="000000"/>
                </a:solidFill>
                <a:effectLst/>
                <a:uLnTx/>
                <a:uFillTx/>
                <a:latin typeface="Graphik Light" panose="020B0403030202060203" pitchFamily="34" charset="0"/>
                <a:ea typeface="+mn-ea"/>
                <a:cs typeface="+mn-cs"/>
              </a:rPr>
              <a:t>See additional skill expectations for all Reinventors in the appendix. </a:t>
            </a:r>
          </a:p>
        </p:txBody>
      </p:sp>
    </p:spTree>
    <p:extLst>
      <p:ext uri="{BB962C8B-B14F-4D97-AF65-F5344CB8AC3E}">
        <p14:creationId xmlns:p14="http://schemas.microsoft.com/office/powerpoint/2010/main" val="11934892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ABB0A-0123-C8E9-D3C2-66C17F9898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D27AF53-AAD3-854A-63EA-657A04419A31}"/>
              </a:ext>
            </a:extLst>
          </p:cNvPr>
          <p:cNvSpPr/>
          <p:nvPr/>
        </p:nvSpPr>
        <p:spPr>
          <a:xfrm>
            <a:off x="1828" y="0"/>
            <a:ext cx="12190172" cy="12096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Graphik"/>
              <a:ea typeface="+mn-ea"/>
              <a:cs typeface="+mn-cs"/>
            </a:endParaRPr>
          </a:p>
        </p:txBody>
      </p:sp>
      <p:sp>
        <p:nvSpPr>
          <p:cNvPr id="2" name="Title 1">
            <a:extLst>
              <a:ext uri="{FF2B5EF4-FFF2-40B4-BE49-F238E27FC236}">
                <a16:creationId xmlns:a16="http://schemas.microsoft.com/office/drawing/2014/main" id="{27167712-94D4-BF22-73A2-F14B5ACB866A}"/>
              </a:ext>
            </a:extLst>
          </p:cNvPr>
          <p:cNvSpPr>
            <a:spLocks noGrp="1"/>
          </p:cNvSpPr>
          <p:nvPr>
            <p:ph type="title"/>
          </p:nvPr>
        </p:nvSpPr>
        <p:spPr>
          <a:xfrm>
            <a:off x="102786" y="-35959"/>
            <a:ext cx="11997107" cy="490690"/>
          </a:xfrm>
        </p:spPr>
        <p:txBody>
          <a:bodyPr/>
          <a:lstStyle/>
          <a:p>
            <a:pPr marL="0" marR="0" lvl="0" indent="0" algn="l" defTabSz="228463" rtl="0" eaLnBrk="1" fontAlgn="auto" latinLnBrk="0" hangingPunct="1">
              <a:lnSpc>
                <a:spcPct val="100000"/>
              </a:lnSpc>
              <a:spcBef>
                <a:spcPts val="0"/>
              </a:spcBef>
              <a:spcAft>
                <a:spcPts val="600"/>
              </a:spcAft>
              <a:buClrTx/>
              <a:buSzTx/>
              <a:buFont typeface="Graphik" panose="020B0604020202020204" pitchFamily="34" charset="0"/>
              <a:buNone/>
              <a:tabLst/>
              <a:defRPr/>
            </a:pPr>
            <a:r>
              <a:rPr lang="en-US" sz="2800" dirty="0">
                <a:solidFill>
                  <a:schemeClr val="bg1"/>
                </a:solidFill>
                <a:latin typeface="Graphik Light" panose="020B0403030202060203" pitchFamily="34" charset="77"/>
              </a:rPr>
              <a:t>Reinvention Partner Delivery Lead, Global</a:t>
            </a:r>
            <a:endParaRPr lang="en-US" sz="2800" b="0" dirty="0">
              <a:solidFill>
                <a:schemeClr val="bg1"/>
              </a:solidFill>
              <a:latin typeface="Graphik Light" panose="020B0403030202060203" pitchFamily="34" charset="77"/>
            </a:endParaRPr>
          </a:p>
        </p:txBody>
      </p:sp>
      <p:sp>
        <p:nvSpPr>
          <p:cNvPr id="3" name="Content Placeholder 2">
            <a:extLst>
              <a:ext uri="{FF2B5EF4-FFF2-40B4-BE49-F238E27FC236}">
                <a16:creationId xmlns:a16="http://schemas.microsoft.com/office/drawing/2014/main" id="{4B88B4BC-9FD7-86FD-6944-4F757AAD6BF1}"/>
              </a:ext>
            </a:extLst>
          </p:cNvPr>
          <p:cNvSpPr>
            <a:spLocks noGrp="1"/>
          </p:cNvSpPr>
          <p:nvPr>
            <p:ph idx="1"/>
          </p:nvPr>
        </p:nvSpPr>
        <p:spPr>
          <a:xfrm>
            <a:off x="117970" y="420789"/>
            <a:ext cx="11914116" cy="738422"/>
          </a:xfrm>
          <a:solidFill>
            <a:schemeClr val="tx1"/>
          </a:solidFill>
        </p:spPr>
        <p:txBody>
          <a:bodyPr numCol="1" spcCol="182880"/>
          <a:lstStyle/>
          <a:p>
            <a:pPr lvl="0" defTabSz="228600">
              <a:spcAft>
                <a:spcPts val="0"/>
              </a:spcAft>
              <a:defRPr/>
            </a:pPr>
            <a:r>
              <a:rPr lang="en-US" sz="1300" b="0" i="1" dirty="0">
                <a:solidFill>
                  <a:schemeClr val="bg1"/>
                </a:solidFill>
                <a:latin typeface="Graphik Light" panose="020B0403030202060203" pitchFamily="34" charset="0"/>
              </a:rPr>
              <a:t>Accountable for the successful delivery of the Reinvention Partner scope  across contracts, ensuring the right capacity, capability, quality, and AI-enabled delivery practices are in place to deliver clients outcomes and strong economic performance at Accenture. Serves as the senior delivery escalation authority for RP scope. Reports to Global Reinvention Partner Lead. </a:t>
            </a:r>
          </a:p>
        </p:txBody>
      </p:sp>
      <p:sp>
        <p:nvSpPr>
          <p:cNvPr id="49" name="Footer Placeholder 19">
            <a:extLst>
              <a:ext uri="{FF2B5EF4-FFF2-40B4-BE49-F238E27FC236}">
                <a16:creationId xmlns:a16="http://schemas.microsoft.com/office/drawing/2014/main" id="{60176A5E-6E3E-ABEE-12E1-D474EC35070F}"/>
              </a:ext>
            </a:extLst>
          </p:cNvPr>
          <p:cNvSpPr txBox="1">
            <a:spLocks/>
          </p:cNvSpPr>
          <p:nvPr/>
        </p:nvSpPr>
        <p:spPr>
          <a:xfrm>
            <a:off x="9776029" y="6643843"/>
            <a:ext cx="2323865" cy="1123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GB" sz="700" b="0" i="0" u="none" strike="noStrike" kern="1200" cap="none" spc="0" normalizeH="0" baseline="0" noProof="0">
                <a:ln>
                  <a:noFill/>
                </a:ln>
                <a:solidFill>
                  <a:srgbClr val="A6A6A6">
                    <a:alpha val="75000"/>
                  </a:srgbClr>
                </a:solidFill>
                <a:effectLst/>
                <a:uLnTx/>
                <a:uFillTx/>
                <a:latin typeface="Graphik"/>
                <a:ea typeface="+mn-ea"/>
                <a:cs typeface="+mn-cs"/>
              </a:rPr>
              <a:t>Copyright © 2023 Accenture. All rights reserved.</a:t>
            </a:r>
          </a:p>
        </p:txBody>
      </p:sp>
      <p:pic>
        <p:nvPicPr>
          <p:cNvPr id="16" name="Picture 15">
            <a:extLst>
              <a:ext uri="{FF2B5EF4-FFF2-40B4-BE49-F238E27FC236}">
                <a16:creationId xmlns:a16="http://schemas.microsoft.com/office/drawing/2014/main" id="{ACE4D02F-4622-7252-797F-F26D53C0180C}"/>
              </a:ext>
            </a:extLst>
          </p:cNvPr>
          <p:cNvPicPr>
            <a:picLocks noChangeAspect="1"/>
          </p:cNvPicPr>
          <p:nvPr/>
        </p:nvPicPr>
        <p:blipFill>
          <a:blip r:embed="rId3"/>
          <a:stretch>
            <a:fillRect/>
          </a:stretch>
        </p:blipFill>
        <p:spPr>
          <a:xfrm>
            <a:off x="-8944" y="6483036"/>
            <a:ext cx="12215168" cy="384819"/>
          </a:xfrm>
          <a:prstGeom prst="rect">
            <a:avLst/>
          </a:prstGeom>
        </p:spPr>
      </p:pic>
      <p:sp>
        <p:nvSpPr>
          <p:cNvPr id="7" name="Footer Placeholder 19">
            <a:extLst>
              <a:ext uri="{FF2B5EF4-FFF2-40B4-BE49-F238E27FC236}">
                <a16:creationId xmlns:a16="http://schemas.microsoft.com/office/drawing/2014/main" id="{19E36060-3E72-A9D9-C0D5-204063F9D5E9}"/>
              </a:ext>
            </a:extLst>
          </p:cNvPr>
          <p:cNvSpPr txBox="1">
            <a:spLocks/>
          </p:cNvSpPr>
          <p:nvPr/>
        </p:nvSpPr>
        <p:spPr>
          <a:xfrm>
            <a:off x="9776029" y="6643843"/>
            <a:ext cx="2323865" cy="1123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GB" sz="700" b="0" i="0" u="none" strike="noStrike" kern="1200" cap="none" spc="0" normalizeH="0" baseline="0" noProof="0">
                <a:ln>
                  <a:noFill/>
                </a:ln>
                <a:solidFill>
                  <a:srgbClr val="A6A6A6">
                    <a:alpha val="75000"/>
                  </a:srgbClr>
                </a:solidFill>
                <a:effectLst/>
                <a:uLnTx/>
                <a:uFillTx/>
                <a:latin typeface="Graphik"/>
                <a:ea typeface="+mn-ea"/>
                <a:cs typeface="+mn-cs"/>
              </a:rPr>
              <a:t>Copyright © 2023 Accenture. All rights reserved.</a:t>
            </a:r>
          </a:p>
        </p:txBody>
      </p:sp>
      <p:pic>
        <p:nvPicPr>
          <p:cNvPr id="8" name="Picture 7">
            <a:extLst>
              <a:ext uri="{FF2B5EF4-FFF2-40B4-BE49-F238E27FC236}">
                <a16:creationId xmlns:a16="http://schemas.microsoft.com/office/drawing/2014/main" id="{574E1F82-21F2-5C9E-FC2E-FFBA0D1B43B7}"/>
              </a:ext>
            </a:extLst>
          </p:cNvPr>
          <p:cNvPicPr>
            <a:picLocks noChangeAspect="1"/>
          </p:cNvPicPr>
          <p:nvPr/>
        </p:nvPicPr>
        <p:blipFill>
          <a:blip r:embed="rId3"/>
          <a:stretch>
            <a:fillRect/>
          </a:stretch>
        </p:blipFill>
        <p:spPr>
          <a:xfrm>
            <a:off x="-8944" y="6483036"/>
            <a:ext cx="12215168" cy="384819"/>
          </a:xfrm>
          <a:prstGeom prst="rect">
            <a:avLst/>
          </a:prstGeom>
        </p:spPr>
      </p:pic>
      <p:graphicFrame>
        <p:nvGraphicFramePr>
          <p:cNvPr id="11" name="Table 12">
            <a:extLst>
              <a:ext uri="{FF2B5EF4-FFF2-40B4-BE49-F238E27FC236}">
                <a16:creationId xmlns:a16="http://schemas.microsoft.com/office/drawing/2014/main" id="{E107F087-8B08-856C-0E16-7FC6F8841D4C}"/>
              </a:ext>
            </a:extLst>
          </p:cNvPr>
          <p:cNvGraphicFramePr>
            <a:graphicFrameLocks noGrp="1"/>
          </p:cNvGraphicFramePr>
          <p:nvPr/>
        </p:nvGraphicFramePr>
        <p:xfrm>
          <a:off x="-11664" y="6454870"/>
          <a:ext cx="12215168" cy="457200"/>
        </p:xfrm>
        <a:graphic>
          <a:graphicData uri="http://schemas.openxmlformats.org/drawingml/2006/table">
            <a:tbl>
              <a:tblPr firstRow="1" bandRow="1"/>
              <a:tblGrid>
                <a:gridCol w="1526896">
                  <a:extLst>
                    <a:ext uri="{9D8B030D-6E8A-4147-A177-3AD203B41FA5}">
                      <a16:colId xmlns:a16="http://schemas.microsoft.com/office/drawing/2014/main" val="3731522633"/>
                    </a:ext>
                  </a:extLst>
                </a:gridCol>
                <a:gridCol w="1526896">
                  <a:extLst>
                    <a:ext uri="{9D8B030D-6E8A-4147-A177-3AD203B41FA5}">
                      <a16:colId xmlns:a16="http://schemas.microsoft.com/office/drawing/2014/main" val="792566105"/>
                    </a:ext>
                  </a:extLst>
                </a:gridCol>
                <a:gridCol w="1526896">
                  <a:extLst>
                    <a:ext uri="{9D8B030D-6E8A-4147-A177-3AD203B41FA5}">
                      <a16:colId xmlns:a16="http://schemas.microsoft.com/office/drawing/2014/main" val="1733311465"/>
                    </a:ext>
                  </a:extLst>
                </a:gridCol>
                <a:gridCol w="1526896">
                  <a:extLst>
                    <a:ext uri="{9D8B030D-6E8A-4147-A177-3AD203B41FA5}">
                      <a16:colId xmlns:a16="http://schemas.microsoft.com/office/drawing/2014/main" val="2846742423"/>
                    </a:ext>
                  </a:extLst>
                </a:gridCol>
                <a:gridCol w="1526896">
                  <a:extLst>
                    <a:ext uri="{9D8B030D-6E8A-4147-A177-3AD203B41FA5}">
                      <a16:colId xmlns:a16="http://schemas.microsoft.com/office/drawing/2014/main" val="233371847"/>
                    </a:ext>
                  </a:extLst>
                </a:gridCol>
                <a:gridCol w="1526896">
                  <a:extLst>
                    <a:ext uri="{9D8B030D-6E8A-4147-A177-3AD203B41FA5}">
                      <a16:colId xmlns:a16="http://schemas.microsoft.com/office/drawing/2014/main" val="2526229457"/>
                    </a:ext>
                  </a:extLst>
                </a:gridCol>
                <a:gridCol w="1526896">
                  <a:extLst>
                    <a:ext uri="{9D8B030D-6E8A-4147-A177-3AD203B41FA5}">
                      <a16:colId xmlns:a16="http://schemas.microsoft.com/office/drawing/2014/main" val="1820995988"/>
                    </a:ext>
                  </a:extLst>
                </a:gridCol>
                <a:gridCol w="1526896">
                  <a:extLst>
                    <a:ext uri="{9D8B030D-6E8A-4147-A177-3AD203B41FA5}">
                      <a16:colId xmlns:a16="http://schemas.microsoft.com/office/drawing/2014/main" val="878607933"/>
                    </a:ext>
                  </a:extLst>
                </a:gridCol>
              </a:tblGrid>
              <a:tr h="416598">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a:ln>
                            <a:noFill/>
                          </a:ln>
                          <a:solidFill>
                            <a:srgbClr val="7FB9B1"/>
                          </a:solidFill>
                          <a:effectLst/>
                          <a:uLnTx/>
                          <a:uFillTx/>
                          <a:latin typeface="+mn-lt"/>
                          <a:ea typeface="+mn-ea"/>
                          <a:cs typeface="+mn-cs"/>
                        </a:rPr>
                        <a:t>Always do the right thing</a:t>
                      </a:r>
                    </a:p>
                    <a:p>
                      <a:pPr algn="ctr"/>
                      <a:endParaRPr lang="en-US" sz="800">
                        <a:solidFill>
                          <a:srgbClr val="7FB9B1"/>
                        </a:solidFill>
                      </a:endParaRPr>
                    </a:p>
                  </a:txBody>
                  <a:tcPr>
                    <a:lnL w="0" cmpd="sng">
                      <a:noFill/>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GB" sz="800" b="0" i="1" u="none" strike="noStrike" kern="1200" cap="none" spc="0" normalizeH="0" baseline="0" noProof="0">
                          <a:ln>
                            <a:noFill/>
                          </a:ln>
                          <a:solidFill>
                            <a:srgbClr val="7FB9B1"/>
                          </a:solidFill>
                          <a:effectLst/>
                          <a:uLnTx/>
                          <a:uFillTx/>
                          <a:latin typeface="+mn-lt"/>
                          <a:ea typeface="+mn-ea"/>
                          <a:cs typeface="+mn-cs"/>
                        </a:rPr>
                        <a:t>Exemplify Client Centricity</a:t>
                      </a:r>
                    </a:p>
                    <a:p>
                      <a:pPr algn="ctr"/>
                      <a:endParaRPr lang="en-US" sz="800">
                        <a:solidFill>
                          <a:srgbClr val="7FB9B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Lead with excellence, confidence and humility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Act as a true partner</a:t>
                      </a:r>
                    </a:p>
                    <a:p>
                      <a:pPr algn="ctr"/>
                      <a:endParaRPr lang="en-US" sz="800">
                        <a:solidFill>
                          <a:srgbClr val="7FB9B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Care deeply for all of our people</a:t>
                      </a:r>
                    </a:p>
                    <a:p>
                      <a:pPr algn="ctr"/>
                      <a:endParaRPr lang="en-US" sz="800">
                        <a:solidFill>
                          <a:srgbClr val="7FB9B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Living our unwavering commitment to inclusion and diversity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Have the courage to change</a:t>
                      </a:r>
                    </a:p>
                    <a:p>
                      <a:pPr algn="ctr"/>
                      <a:endParaRPr lang="en-US" sz="800">
                        <a:solidFill>
                          <a:srgbClr val="7FB9B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0" cmpd="sng">
                      <a:noFill/>
                    </a:lnT>
                    <a:lnB w="12700" cmpd="sng">
                      <a:noFill/>
                    </a:lnB>
                    <a:lnTlToBr w="12700" cmpd="sng">
                      <a:noFill/>
                      <a:prstDash val="solid"/>
                    </a:lnTlToBr>
                    <a:lnBlToTr w="12700" cmpd="sng">
                      <a:noFill/>
                      <a:prstDash val="solid"/>
                    </a:lnBlToTr>
                    <a:noFill/>
                  </a:tcPr>
                </a:tc>
                <a:tc>
                  <a:txBody>
                    <a:bodyPr/>
                    <a:lstStyle/>
                    <a:p>
                      <a:pPr marL="0" marR="0" lvl="0" indent="0" algn="ctr" defTabSz="913851"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7FB9B1"/>
                          </a:solidFill>
                          <a:effectLst/>
                          <a:uLnTx/>
                          <a:uFillTx/>
                          <a:latin typeface="+mn-lt"/>
                          <a:ea typeface="+mn-ea"/>
                          <a:cs typeface="+mn-cs"/>
                        </a:rPr>
                        <a:t>Actively innovate</a:t>
                      </a:r>
                      <a:endParaRPr kumimoji="0" lang="en-GB" sz="800" b="0" i="1" u="none" strike="noStrike" kern="1200" cap="none" spc="0" normalizeH="0" baseline="0" noProof="0">
                        <a:ln>
                          <a:noFill/>
                        </a:ln>
                        <a:solidFill>
                          <a:srgbClr val="7FB9B1"/>
                        </a:solidFill>
                        <a:effectLst/>
                        <a:uLnTx/>
                        <a:uFillTx/>
                        <a:latin typeface="+mn-lt"/>
                        <a:ea typeface="+mn-ea"/>
                        <a:cs typeface="+mn-cs"/>
                      </a:endParaRPr>
                    </a:p>
                    <a:p>
                      <a:pPr algn="ctr"/>
                      <a:endParaRPr lang="en-US" sz="800">
                        <a:solidFill>
                          <a:srgbClr val="7FB9B1"/>
                        </a:solidFill>
                      </a:endParaRPr>
                    </a:p>
                  </a:txBody>
                  <a:tcPr>
                    <a:lnL w="12700" cap="flat" cmpd="sng" algn="ctr">
                      <a:noFill/>
                      <a:prstDash val="solid"/>
                      <a:round/>
                      <a:headEnd type="none" w="med" len="med"/>
                      <a:tailEnd type="none" w="med" len="med"/>
                    </a:lnL>
                    <a:lnR w="0" cmpd="sng">
                      <a:noFill/>
                    </a:lnR>
                    <a:lnT w="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23312351"/>
                  </a:ext>
                </a:extLst>
              </a:tr>
            </a:tbl>
          </a:graphicData>
        </a:graphic>
      </p:graphicFrame>
      <p:sp>
        <p:nvSpPr>
          <p:cNvPr id="9" name="Slide Number Placeholder 4">
            <a:extLst>
              <a:ext uri="{FF2B5EF4-FFF2-40B4-BE49-F238E27FC236}">
                <a16:creationId xmlns:a16="http://schemas.microsoft.com/office/drawing/2014/main" id="{B270E2C9-A40E-1807-FDB1-A642C9FC344F}"/>
              </a:ext>
            </a:extLst>
          </p:cNvPr>
          <p:cNvSpPr txBox="1">
            <a:spLocks/>
          </p:cNvSpPr>
          <p:nvPr/>
        </p:nvSpPr>
        <p:spPr>
          <a:xfrm>
            <a:off x="11761464" y="6614621"/>
            <a:ext cx="385711" cy="206375"/>
          </a:xfrm>
          <a:prstGeom prst="rect">
            <a:avLst/>
          </a:prstGeom>
        </p:spPr>
        <p:txBody>
          <a:bodyPr/>
          <a:lstStyle>
            <a:defPPr>
              <a:defRPr lang="en-US"/>
            </a:defPPr>
            <a:lvl1pPr marL="0" algn="r" defTabSz="914400" rtl="0" eaLnBrk="1" latinLnBrk="0" hangingPunct="1">
              <a:defRPr sz="800" kern="1200">
                <a:solidFill>
                  <a:schemeClr val="tx1">
                    <a:alpha val="4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F90F471-3972-4120-B8B3-0237DE626C35}" type="slidenum">
              <a:rPr kumimoji="0" lang="en-US" sz="800" b="0" i="0" u="none" strike="noStrike" kern="1200" cap="none" spc="0" normalizeH="0" baseline="0" noProof="0" smtClean="0">
                <a:ln>
                  <a:noFill/>
                </a:ln>
                <a:solidFill>
                  <a:srgbClr val="FFFFFF">
                    <a:alpha val="40000"/>
                  </a:srgbClr>
                </a:solidFill>
                <a:effectLst/>
                <a:uLnTx/>
                <a:uFillTx/>
                <a:latin typeface="Graphi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800" b="0" i="0" u="none" strike="noStrike" kern="1200" cap="none" spc="0" normalizeH="0" baseline="0" noProof="0">
              <a:ln>
                <a:noFill/>
              </a:ln>
              <a:solidFill>
                <a:srgbClr val="FFFFFF">
                  <a:alpha val="40000"/>
                </a:srgbClr>
              </a:solidFill>
              <a:effectLst/>
              <a:uLnTx/>
              <a:uFillTx/>
              <a:latin typeface="Graphik"/>
              <a:ea typeface="+mn-ea"/>
              <a:cs typeface="+mn-cs"/>
            </a:endParaRPr>
          </a:p>
        </p:txBody>
      </p:sp>
      <p:graphicFrame>
        <p:nvGraphicFramePr>
          <p:cNvPr id="13" name="Table 12">
            <a:extLst>
              <a:ext uri="{FF2B5EF4-FFF2-40B4-BE49-F238E27FC236}">
                <a16:creationId xmlns:a16="http://schemas.microsoft.com/office/drawing/2014/main" id="{F7BEAB4D-126C-1988-9653-D1AF5B3D40FD}"/>
              </a:ext>
            </a:extLst>
          </p:cNvPr>
          <p:cNvGraphicFramePr>
            <a:graphicFrameLocks noGrp="1"/>
          </p:cNvGraphicFramePr>
          <p:nvPr/>
        </p:nvGraphicFramePr>
        <p:xfrm>
          <a:off x="117970" y="1224174"/>
          <a:ext cx="12215169" cy="5230696"/>
        </p:xfrm>
        <a:graphic>
          <a:graphicData uri="http://schemas.openxmlformats.org/drawingml/2006/table">
            <a:tbl>
              <a:tblPr>
                <a:tableStyleId>{5C22544A-7EE6-4342-B048-85BDC9FD1C3A}</a:tableStyleId>
              </a:tblPr>
              <a:tblGrid>
                <a:gridCol w="3418606">
                  <a:extLst>
                    <a:ext uri="{9D8B030D-6E8A-4147-A177-3AD203B41FA5}">
                      <a16:colId xmlns:a16="http://schemas.microsoft.com/office/drawing/2014/main" val="1398984368"/>
                    </a:ext>
                  </a:extLst>
                </a:gridCol>
                <a:gridCol w="2619127">
                  <a:extLst>
                    <a:ext uri="{9D8B030D-6E8A-4147-A177-3AD203B41FA5}">
                      <a16:colId xmlns:a16="http://schemas.microsoft.com/office/drawing/2014/main" val="3777950904"/>
                    </a:ext>
                  </a:extLst>
                </a:gridCol>
                <a:gridCol w="6177436">
                  <a:extLst>
                    <a:ext uri="{9D8B030D-6E8A-4147-A177-3AD203B41FA5}">
                      <a16:colId xmlns:a16="http://schemas.microsoft.com/office/drawing/2014/main" val="1466954323"/>
                    </a:ext>
                  </a:extLst>
                </a:gridCol>
              </a:tblGrid>
              <a:tr h="3444605">
                <a:tc gridSpan="2">
                  <a:txBody>
                    <a:bodyPr/>
                    <a:lstStyle/>
                    <a:p>
                      <a:pPr marL="0" indent="0" algn="ctr">
                        <a:buFont typeface="Arial" panose="020B0604020202020204" pitchFamily="34" charset="0"/>
                        <a:buNone/>
                      </a:pPr>
                      <a:r>
                        <a:rPr lang="en-US" sz="1000" b="1" kern="1200" dirty="0">
                          <a:solidFill>
                            <a:schemeClr val="accent2"/>
                          </a:solidFill>
                          <a:latin typeface="+mn-lt"/>
                          <a:ea typeface="+mn-ea"/>
                          <a:cs typeface="+mn-cs"/>
                        </a:rPr>
                        <a:t>Key Responsibilities</a:t>
                      </a:r>
                    </a:p>
                    <a:p>
                      <a:pPr marL="0" indent="0" algn="l">
                        <a:buFont typeface="Arial" panose="020B0604020202020204" pitchFamily="34" charset="0"/>
                        <a:buNone/>
                      </a:pPr>
                      <a:endParaRPr lang="en-US" sz="1000" b="0" kern="1200" dirty="0">
                        <a:solidFill>
                          <a:schemeClr val="tx1"/>
                        </a:solidFill>
                        <a:latin typeface="+mn-lt"/>
                        <a:ea typeface="+mn-ea"/>
                        <a:cs typeface="+mn-cs"/>
                      </a:endParaRPr>
                    </a:p>
                    <a:p>
                      <a:pPr marL="171450" lvl="0" indent="-171450">
                        <a:buFont typeface="Arial" panose="020B0604020202020204" pitchFamily="34" charset="0"/>
                        <a:buChar char="•"/>
                      </a:pPr>
                      <a:r>
                        <a:rPr lang="en-GB" sz="1000" b="0" dirty="0">
                          <a:latin typeface="Graphik Light" panose="020B0403030202060203" pitchFamily="34" charset="0"/>
                        </a:rPr>
                        <a:t>Accountable for the successful delivery of RP scope of work across all contracts, ensuring appropriate capacity and capability to deliver RP scope. </a:t>
                      </a:r>
                    </a:p>
                    <a:p>
                      <a:pPr marL="171450" lvl="0" indent="-171450">
                        <a:buFont typeface="Arial" panose="020B0604020202020204" pitchFamily="34" charset="0"/>
                        <a:buChar char="•"/>
                      </a:pPr>
                      <a:r>
                        <a:rPr lang="en-GB" sz="1000" b="0" dirty="0">
                          <a:latin typeface="Graphik Light" panose="020B0403030202060203" pitchFamily="34" charset="0"/>
                        </a:rPr>
                        <a:t>Intervenes</a:t>
                      </a:r>
                      <a:r>
                        <a:rPr lang="en-US" sz="1000" b="0" dirty="0">
                          <a:latin typeface="Graphik Light" panose="020B0403030202060203" pitchFamily="34" charset="0"/>
                        </a:rPr>
                        <a:t> to resolve delivery escalations and critical issues to protect client outcomes and delivery performance.</a:t>
                      </a:r>
                      <a:r>
                        <a:rPr lang="en-GB" sz="1000" b="0" dirty="0">
                          <a:latin typeface="Graphik Light" panose="020B0403030202060203" pitchFamily="34" charset="0"/>
                        </a:rPr>
                        <a:t> </a:t>
                      </a:r>
                    </a:p>
                    <a:p>
                      <a:pPr marL="171450" lvl="0" indent="-171450">
                        <a:buFont typeface="Arial" panose="020B0604020202020204" pitchFamily="34" charset="0"/>
                        <a:buChar char="•"/>
                      </a:pPr>
                      <a:r>
                        <a:rPr lang="en-US" sz="1000" b="0" dirty="0">
                          <a:latin typeface="Graphik Light" panose="020B0403030202060203" pitchFamily="34" charset="0"/>
                        </a:rPr>
                        <a:t>Collaborates across the organization to ensure integrated, end to end delivery for clients.</a:t>
                      </a:r>
                    </a:p>
                    <a:p>
                      <a:pPr marL="171450" indent="-171450">
                        <a:buFont typeface="Arial" panose="020B0604020202020204" pitchFamily="34" charset="0"/>
                        <a:buChar char="•"/>
                      </a:pPr>
                      <a:r>
                        <a:rPr lang="en-US" sz="1000" b="0" dirty="0">
                          <a:latin typeface="Graphik Light" panose="020B0403030202060203" pitchFamily="34" charset="0"/>
                        </a:rPr>
                        <a:t>Accountable for delivery skills &amp; capability development, working with the Markets and MUs to reflect client needs.</a:t>
                      </a:r>
                    </a:p>
                    <a:p>
                      <a:pPr marL="171450" indent="-171450">
                        <a:buFont typeface="Arial" panose="020B0604020202020204" pitchFamily="34" charset="0"/>
                        <a:buChar char="•"/>
                      </a:pPr>
                      <a:r>
                        <a:rPr lang="en-US" sz="1000" b="0" dirty="0">
                          <a:latin typeface="Graphik Light" panose="020B0403030202060203" pitchFamily="34" charset="0"/>
                        </a:rPr>
                        <a:t>Build and steward a high‑performing RP delivery community, reinforcing delivery excellence, accountability, and continuous improvement.</a:t>
                      </a:r>
                      <a:endParaRPr lang="en-GB" sz="1000" b="0" dirty="0">
                        <a:latin typeface="Graphik Light" panose="020B0403030202060203" pitchFamily="34" charset="0"/>
                      </a:endParaRPr>
                    </a:p>
                    <a:p>
                      <a:pPr marL="171450" indent="-171450">
                        <a:buFont typeface="Arial" panose="020B0604020202020204" pitchFamily="34" charset="0"/>
                        <a:buChar char="•"/>
                      </a:pPr>
                      <a:r>
                        <a:rPr lang="en-US" sz="1000" b="0" dirty="0">
                          <a:latin typeface="Graphik Light" panose="020B0403030202060203" pitchFamily="34" charset="0"/>
                        </a:rPr>
                        <a:t>Accountable for driving </a:t>
                      </a:r>
                      <a:r>
                        <a:rPr lang="en-GB" sz="1000" b="0" dirty="0">
                          <a:latin typeface="Graphik Light" panose="020B0403030202060203" pitchFamily="34" charset="0"/>
                        </a:rPr>
                        <a:t>rigorous adoption of latest RP-specific AI powered methods, assets and AI-led modern engineering and delivery practices into RP scope of each contract.  Embedding quality and continuous improvement into each element of the delivery lifecycle;</a:t>
                      </a:r>
                    </a:p>
                    <a:p>
                      <a:pPr marL="171450" indent="-171450">
                        <a:buFont typeface="Arial" panose="020B0604020202020204" pitchFamily="34" charset="0"/>
                        <a:buChar char="•"/>
                      </a:pPr>
                      <a:r>
                        <a:rPr lang="en-GB" sz="1000" b="0" dirty="0">
                          <a:latin typeface="Graphik Light" panose="020B0403030202060203" pitchFamily="34" charset="0"/>
                        </a:rPr>
                        <a:t>Drive delivery relationships with ecosystem partners</a:t>
                      </a:r>
                    </a:p>
                    <a:p>
                      <a:pPr marL="171450" indent="-171450">
                        <a:buFont typeface="Arial" panose="020B0604020202020204" pitchFamily="34" charset="0"/>
                        <a:buChar char="•"/>
                      </a:pPr>
                      <a:r>
                        <a:rPr lang="en-GB" sz="1000" b="0" dirty="0">
                          <a:latin typeface="Graphik Light" panose="020B0403030202060203" pitchFamily="34" charset="0"/>
                        </a:rPr>
                        <a:t>Accountable for tailoring of global assets (from Engines) for RP use (Global).</a:t>
                      </a:r>
                    </a:p>
                    <a:p>
                      <a:pPr marL="171450" lvl="0" indent="-171450">
                        <a:buFont typeface="Arial" panose="020B0604020202020204" pitchFamily="34" charset="0"/>
                        <a:buChar char="•"/>
                      </a:pPr>
                      <a:r>
                        <a:rPr lang="en-GB" sz="1000" b="0" dirty="0">
                          <a:latin typeface="Graphik Light" panose="020B0403030202060203" pitchFamily="34" charset="0"/>
                        </a:rPr>
                        <a:t>Provide RP SME input into opportunity solutioning reviews and approvals, implement and champion quality processes, including aggregate delivery risk management, intervention on high-risk engagements, and EAC management within acceptable</a:t>
                      </a:r>
                      <a:r>
                        <a:rPr lang="en-GB" sz="1000" b="0" kern="1200" dirty="0">
                          <a:solidFill>
                            <a:schemeClr val="dk1"/>
                          </a:solidFill>
                          <a:latin typeface="Graphik Light" panose="020B0403030202060203" pitchFamily="34" charset="0"/>
                          <a:ea typeface="+mn-ea"/>
                          <a:cs typeface="+mn-cs"/>
                        </a:rPr>
                        <a:t> thresholds.</a:t>
                      </a:r>
                    </a:p>
                  </a:txBody>
                  <a:tcPr>
                    <a:lnL w="28575" cap="flat" cmpd="sng" algn="ctr">
                      <a:noFill/>
                      <a:prstDash val="solid"/>
                      <a:round/>
                      <a:headEnd type="none" w="med" len="med"/>
                      <a:tailEnd type="none" w="med" len="med"/>
                    </a:lnL>
                    <a:lnR w="12700" cap="flat" cmpd="sng" algn="ctr">
                      <a:solidFill>
                        <a:srgbClr val="A100FF"/>
                      </a:solid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A100FF"/>
                      </a:solidFill>
                      <a:prstDash val="solid"/>
                      <a:round/>
                      <a:headEnd type="none" w="med" len="med"/>
                      <a:tailEnd type="none" w="med" len="med"/>
                    </a:lnB>
                    <a:noFill/>
                  </a:tcPr>
                </a:tc>
                <a:tc hMerge="1">
                  <a:txBody>
                    <a:bodyPr/>
                    <a:lstStyle/>
                    <a:p>
                      <a:endParaRPr lang="en-US"/>
                    </a:p>
                  </a:txBody>
                  <a:tcPr/>
                </a:tc>
                <a:tc>
                  <a:txBody>
                    <a:bodyPr/>
                    <a:lstStyle/>
                    <a:p>
                      <a:pPr algn="ctr"/>
                      <a:r>
                        <a:rPr lang="en-US" sz="1000" b="1" dirty="0">
                          <a:solidFill>
                            <a:schemeClr val="accent2"/>
                          </a:solidFill>
                        </a:rPr>
                        <a:t>KPIs</a:t>
                      </a:r>
                    </a:p>
                    <a:p>
                      <a:pPr marL="102870" marR="0" lvl="0" indent="0" algn="l" defTabSz="913851" rtl="0" eaLnBrk="1" fontAlgn="auto" latinLnBrk="0" hangingPunct="1">
                        <a:lnSpc>
                          <a:spcPct val="100000"/>
                        </a:lnSpc>
                        <a:spcBef>
                          <a:spcPts val="0"/>
                        </a:spcBef>
                        <a:spcAft>
                          <a:spcPts val="100"/>
                        </a:spcAft>
                        <a:buClr>
                          <a:srgbClr val="A100FF"/>
                        </a:buClr>
                        <a:buSzTx/>
                        <a:buFont typeface="Arial" panose="020B0604020202020204" pitchFamily="34" charset="0"/>
                        <a:buNone/>
                        <a:tabLst/>
                        <a:defRPr/>
                      </a:pPr>
                      <a:r>
                        <a:rPr kumimoji="0" lang="en-US" sz="1000" b="0" i="1" u="none" strike="noStrike" kern="1200" cap="none" spc="0" normalizeH="0" baseline="0" noProof="0" dirty="0">
                          <a:ln>
                            <a:noFill/>
                          </a:ln>
                          <a:solidFill>
                            <a:srgbClr val="000000"/>
                          </a:solidFill>
                          <a:effectLst/>
                          <a:uLnTx/>
                          <a:uFillTx/>
                          <a:latin typeface="Graphik Light" panose="020B0403030202060203" pitchFamily="34" charset="77"/>
                          <a:ea typeface="+mn-ea"/>
                          <a:cs typeface="+mn-cs"/>
                        </a:rPr>
                        <a:t>Agreed upon &amp; measured by X leader(s)</a:t>
                      </a:r>
                    </a:p>
                    <a:p>
                      <a:pPr marL="102870" marR="0" lvl="0" indent="0" algn="l" defTabSz="913851" rtl="0" eaLnBrk="1" fontAlgn="auto" latinLnBrk="0" hangingPunct="1">
                        <a:lnSpc>
                          <a:spcPct val="100000"/>
                        </a:lnSpc>
                        <a:spcBef>
                          <a:spcPts val="0"/>
                        </a:spcBef>
                        <a:spcAft>
                          <a:spcPts val="100"/>
                        </a:spcAft>
                        <a:buClr>
                          <a:srgbClr val="A100FF"/>
                        </a:buClr>
                        <a:buSzTx/>
                        <a:buFont typeface="Arial" panose="020B0604020202020204" pitchFamily="34" charset="0"/>
                        <a:buNone/>
                        <a:tabLst/>
                        <a:defRPr/>
                      </a:pPr>
                      <a:endParaRPr kumimoji="0" lang="en-US" sz="1000" b="0" i="1" u="none" strike="noStrike" kern="1200" cap="none" spc="0" normalizeH="0" baseline="0" noProof="0" dirty="0">
                        <a:ln>
                          <a:noFill/>
                        </a:ln>
                        <a:solidFill>
                          <a:srgbClr val="000000"/>
                        </a:solidFill>
                        <a:effectLst/>
                        <a:uLnTx/>
                        <a:uFillTx/>
                        <a:latin typeface="Graphik Light" panose="020B0403030202060203" pitchFamily="34" charset="77"/>
                        <a:ea typeface="+mn-ea"/>
                        <a:cs typeface="+mn-cs"/>
                      </a:endParaRPr>
                    </a:p>
                    <a:p>
                      <a:pPr marL="171450" marR="0" lvl="0" indent="-171450" algn="l" defTabSz="913851" rtl="0" eaLnBrk="1" fontAlgn="auto" latinLnBrk="0" hangingPunct="1">
                        <a:lnSpc>
                          <a:spcPct val="100000"/>
                        </a:lnSpc>
                        <a:spcBef>
                          <a:spcPts val="0"/>
                        </a:spcBef>
                        <a:spcAft>
                          <a:spcPts val="100"/>
                        </a:spcAft>
                        <a:buClr>
                          <a:srgbClr val="A100FF"/>
                        </a:buClr>
                        <a:buSzTx/>
                        <a:buFont typeface="Arial" panose="020B0604020202020204" pitchFamily="34" charset="0"/>
                        <a:buChar char="•"/>
                        <a:tabLst/>
                        <a:defRPr/>
                      </a:pPr>
                      <a:r>
                        <a:rPr lang="en-US" sz="1000" b="0" kern="1200" noProof="0" dirty="0">
                          <a:solidFill>
                            <a:schemeClr val="tx1"/>
                          </a:solidFill>
                          <a:latin typeface="Graphik Light" panose="020B0403030202060203" pitchFamily="34" charset="0"/>
                          <a:ea typeface="+mn-ea"/>
                          <a:cs typeface="+mn-cs"/>
                        </a:rPr>
                        <a:t>Managed Revenue</a:t>
                      </a:r>
                    </a:p>
                    <a:p>
                      <a:pPr marL="171450" marR="0" lvl="0" indent="-171450" algn="l" defTabSz="913851" rtl="0" eaLnBrk="1" fontAlgn="auto" latinLnBrk="0" hangingPunct="1">
                        <a:lnSpc>
                          <a:spcPct val="100000"/>
                        </a:lnSpc>
                        <a:spcBef>
                          <a:spcPts val="0"/>
                        </a:spcBef>
                        <a:spcAft>
                          <a:spcPts val="100"/>
                        </a:spcAft>
                        <a:buClr>
                          <a:srgbClr val="A100FF"/>
                        </a:buClr>
                        <a:buSzTx/>
                        <a:buFont typeface="Arial" panose="020B0604020202020204" pitchFamily="34" charset="0"/>
                        <a:buChar char="•"/>
                        <a:tabLst/>
                        <a:defRPr/>
                      </a:pPr>
                      <a:r>
                        <a:rPr lang="en-US" sz="1000" b="0" kern="1200" noProof="0" dirty="0">
                          <a:solidFill>
                            <a:schemeClr val="tx1"/>
                          </a:solidFill>
                          <a:latin typeface="Graphik Light" panose="020B0403030202060203" pitchFamily="34" charset="0"/>
                          <a:ea typeface="+mn-ea"/>
                          <a:cs typeface="+mn-cs"/>
                        </a:rPr>
                        <a:t>Managed Delivered CCI</a:t>
                      </a:r>
                    </a:p>
                    <a:p>
                      <a:pPr marL="171450" marR="0" lvl="0" indent="-171450"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 of contributions to Reinvention Console</a:t>
                      </a:r>
                    </a:p>
                    <a:p>
                      <a:pPr marL="171450" marR="0" lvl="0" indent="-171450"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dirty="0">
                          <a:latin typeface="Graphik Light" panose="020B0403030202060203" pitchFamily="34" charset="77"/>
                        </a:rPr>
                        <a:t>AI &amp; Assets adoption​</a:t>
                      </a:r>
                    </a:p>
                    <a:p>
                      <a:pPr marL="171450" marR="0" lvl="0" indent="-171450"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People engagement</a:t>
                      </a:r>
                    </a:p>
                    <a:p>
                      <a:pPr marL="171450" marR="0" lvl="0" indent="-171450"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Capacity/capability in line with demand</a:t>
                      </a:r>
                    </a:p>
                    <a:p>
                      <a:pPr marL="171450" marR="0" lvl="0" indent="-171450"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r>
                        <a:rPr lang="en-US" sz="1000" b="0" dirty="0">
                          <a:latin typeface="Graphik Light" panose="020B0403030202060203" pitchFamily="34" charset="77"/>
                        </a:rPr>
                        <a:t>Personal adoption of AI tools</a:t>
                      </a:r>
                    </a:p>
                    <a:p>
                      <a:pPr marL="171450" marR="0" lvl="0" indent="-171450" algn="l" defTabSz="913851" rtl="0" eaLnBrk="1" fontAlgn="auto" latinLnBrk="0" hangingPunct="1">
                        <a:lnSpc>
                          <a:spcPct val="100000"/>
                        </a:lnSpc>
                        <a:spcBef>
                          <a:spcPts val="0"/>
                        </a:spcBef>
                        <a:spcAft>
                          <a:spcPts val="300"/>
                        </a:spcAft>
                        <a:buClr>
                          <a:srgbClr val="A100FF"/>
                        </a:buClr>
                        <a:buSzTx/>
                        <a:buFont typeface="Arial" panose="020B0604020202020204" pitchFamily="34" charset="0"/>
                        <a:buChar char="•"/>
                        <a:tabLst/>
                        <a:defRPr/>
                      </a:pPr>
                      <a:endParaRPr lang="en-US" sz="1000" b="0" kern="1200" dirty="0">
                        <a:solidFill>
                          <a:schemeClr val="dk1"/>
                        </a:solidFill>
                        <a:latin typeface="Graphik Light" panose="020B0403030202060203" pitchFamily="34" charset="0"/>
                        <a:ea typeface="+mn-ea"/>
                        <a:cs typeface="+mn-cs"/>
                      </a:endParaRPr>
                    </a:p>
                  </a:txBody>
                  <a:tcPr>
                    <a:lnL w="12700" cap="flat" cmpd="sng" algn="ctr">
                      <a:solidFill>
                        <a:srgbClr val="A100FF"/>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rgbClr val="A100FF"/>
                      </a:solidFill>
                      <a:prstDash val="solid"/>
                      <a:round/>
                      <a:headEnd type="none" w="med" len="med"/>
                      <a:tailEnd type="none" w="med" len="med"/>
                    </a:lnB>
                    <a:noFill/>
                  </a:tcPr>
                </a:tc>
                <a:extLst>
                  <a:ext uri="{0D108BD9-81ED-4DB2-BD59-A6C34878D82A}">
                    <a16:rowId xmlns:a16="http://schemas.microsoft.com/office/drawing/2014/main" val="2678743710"/>
                  </a:ext>
                </a:extLst>
              </a:tr>
              <a:tr h="287050">
                <a:tc gridSpan="2">
                  <a:txBody>
                    <a:bodyPr/>
                    <a:lstStyle/>
                    <a:p>
                      <a:pPr marL="102870" marR="0" lvl="0" indent="0" algn="ctr" defTabSz="913851" rtl="0" eaLnBrk="1" fontAlgn="auto" latinLnBrk="0" hangingPunct="1">
                        <a:lnSpc>
                          <a:spcPct val="100000"/>
                        </a:lnSpc>
                        <a:spcBef>
                          <a:spcPts val="0"/>
                        </a:spcBef>
                        <a:spcAft>
                          <a:spcPts val="200"/>
                        </a:spcAft>
                        <a:buClr>
                          <a:srgbClr val="A100FF"/>
                        </a:buClr>
                        <a:buSzTx/>
                        <a:buFont typeface="Arial" panose="020B0604020202020204" pitchFamily="34" charset="0"/>
                        <a:buNone/>
                        <a:tabLst/>
                        <a:defRPr/>
                      </a:pPr>
                      <a:r>
                        <a:rPr lang="en-US" sz="1000" b="1" dirty="0">
                          <a:solidFill>
                            <a:schemeClr val="accent2"/>
                          </a:solidFill>
                        </a:rPr>
                        <a:t>Key Skills*</a:t>
                      </a:r>
                      <a:endParaRPr lang="en-US" sz="1000" b="0" kern="1200" dirty="0">
                        <a:solidFill>
                          <a:srgbClr val="000000"/>
                        </a:solidFill>
                        <a:highlight>
                          <a:srgbClr val="00FF00"/>
                        </a:highlight>
                        <a:latin typeface="Graphik Light"/>
                        <a:ea typeface="+mn-ea"/>
                        <a:cs typeface="+mn-cs"/>
                      </a:endParaRPr>
                    </a:p>
                  </a:txBody>
                  <a:tcPr>
                    <a:lnL w="28575" cap="flat" cmpd="sng" algn="ctr">
                      <a:noFill/>
                      <a:prstDash val="solid"/>
                      <a:round/>
                      <a:headEnd type="none" w="med" len="med"/>
                      <a:tailEnd type="none" w="med" len="med"/>
                    </a:lnL>
                    <a:lnR w="12700" cap="flat" cmpd="sng" algn="ctr">
                      <a:solidFill>
                        <a:srgbClr val="A100FF"/>
                      </a:solidFill>
                      <a:prstDash val="solid"/>
                      <a:round/>
                      <a:headEnd type="none" w="med" len="med"/>
                      <a:tailEnd type="none" w="med" len="med"/>
                    </a:lnR>
                    <a:lnT w="12700" cap="flat" cmpd="sng" algn="ctr">
                      <a:solidFill>
                        <a:srgbClr val="A100FF"/>
                      </a:solidFill>
                      <a:prstDash val="solid"/>
                      <a:round/>
                      <a:headEnd type="none" w="med" len="med"/>
                      <a:tailEnd type="none" w="med" len="med"/>
                    </a:lnT>
                    <a:lnB w="12700" cap="flat" cmpd="sng" algn="ctr">
                      <a:noFill/>
                      <a:prstDash val="solid"/>
                      <a:round/>
                      <a:headEnd type="none" w="med" len="med"/>
                      <a:tailEnd type="none" w="med" len="med"/>
                    </a:lnB>
                    <a:noFill/>
                  </a:tcPr>
                </a:tc>
                <a:tc hMerge="1">
                  <a:txBody>
                    <a:bodyPr/>
                    <a:lstStyle/>
                    <a:p>
                      <a:pPr marL="331470" indent="-228600" algn="l" defTabSz="913851" rtl="0" eaLnBrk="1" latinLnBrk="0" hangingPunct="1">
                        <a:lnSpc>
                          <a:spcPct val="100000"/>
                        </a:lnSpc>
                        <a:spcAft>
                          <a:spcPts val="200"/>
                        </a:spcAft>
                        <a:buClr>
                          <a:srgbClr val="A100FF"/>
                        </a:buClr>
                        <a:buFont typeface="Arial" panose="020B0604020202020204" pitchFamily="34" charset="0"/>
                        <a:buChar char="•"/>
                        <a:defRPr/>
                      </a:pPr>
                      <a:endParaRPr lang="en-US" sz="1100" b="0" kern="1200">
                        <a:solidFill>
                          <a:srgbClr val="000000"/>
                        </a:solidFill>
                        <a:latin typeface="Graphik Light"/>
                        <a:ea typeface="+mn-ea"/>
                        <a:cs typeface="+mn-cs"/>
                      </a:endParaRPr>
                    </a:p>
                  </a:txBody>
                  <a:tcPr>
                    <a:lnL w="12700" cap="flat" cmpd="sng" algn="ctr">
                      <a:solidFill>
                        <a:srgbClr val="A100FF"/>
                      </a:solidFill>
                      <a:prstDash val="solid"/>
                      <a:round/>
                      <a:headEnd type="none" w="med" len="med"/>
                      <a:tailEnd type="none" w="med" len="med"/>
                    </a:lnL>
                    <a:lnR w="12700" cap="flat" cmpd="sng" algn="ctr">
                      <a:solidFill>
                        <a:srgbClr val="A100FF"/>
                      </a:solidFill>
                      <a:prstDash val="solid"/>
                      <a:round/>
                      <a:headEnd type="none" w="med" len="med"/>
                      <a:tailEnd type="none" w="med" len="med"/>
                    </a:lnR>
                    <a:lnT w="12700" cap="flat" cmpd="sng" algn="ctr">
                      <a:solidFill>
                        <a:srgbClr val="A100FF"/>
                      </a:solidFill>
                      <a:prstDash val="solid"/>
                      <a:round/>
                      <a:headEnd type="none" w="med" len="med"/>
                      <a:tailEnd type="none" w="med" len="med"/>
                    </a:lnT>
                    <a:lnB w="12700" cap="flat" cmpd="sng" algn="ctr">
                      <a:solidFill>
                        <a:srgbClr val="A100FF"/>
                      </a:solidFill>
                      <a:prstDash val="solid"/>
                      <a:round/>
                      <a:headEnd type="none" w="med" len="med"/>
                      <a:tailEnd type="none" w="med" len="med"/>
                    </a:lnB>
                    <a:noFill/>
                  </a:tcPr>
                </a:tc>
                <a:tc>
                  <a:txBody>
                    <a:bodyPr/>
                    <a:lstStyle/>
                    <a:p>
                      <a:pPr marL="0" marR="0" lvl="0" indent="0" algn="ctr" defTabSz="913851" rtl="0" eaLnBrk="1" fontAlgn="auto" latinLnBrk="0" hangingPunct="1">
                        <a:lnSpc>
                          <a:spcPct val="100000"/>
                        </a:lnSpc>
                        <a:spcBef>
                          <a:spcPts val="0"/>
                        </a:spcBef>
                        <a:spcAft>
                          <a:spcPts val="200"/>
                        </a:spcAft>
                        <a:buClr>
                          <a:srgbClr val="A100FF"/>
                        </a:buClr>
                        <a:buSzTx/>
                        <a:buFont typeface="Arial" panose="020B0604020202020204" pitchFamily="34" charset="0"/>
                        <a:buNone/>
                        <a:tabLst/>
                        <a:defRPr/>
                      </a:pPr>
                      <a:r>
                        <a:rPr lang="en-US" sz="1000" b="1" kern="1200">
                          <a:solidFill>
                            <a:schemeClr val="accent2"/>
                          </a:solidFill>
                          <a:latin typeface="+mn-lt"/>
                          <a:ea typeface="+mn-ea"/>
                          <a:cs typeface="+mn-cs"/>
                        </a:rPr>
                        <a:t>Success Characteristics</a:t>
                      </a:r>
                    </a:p>
                  </a:txBody>
                  <a:tcPr>
                    <a:lnL w="12700" cap="flat" cmpd="sng" algn="ctr">
                      <a:solidFill>
                        <a:srgbClr val="A100FF"/>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rgbClr val="A100FF"/>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71399722"/>
                  </a:ext>
                </a:extLst>
              </a:tr>
              <a:tr h="1499041">
                <a:tc>
                  <a:txBody>
                    <a:bodyPr/>
                    <a:lstStyle/>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chemeClr val="dk1"/>
                          </a:solidFill>
                          <a:latin typeface="Graphik Light" panose="020B0403030202060203" pitchFamily="34" charset="0"/>
                          <a:ea typeface="+mn-ea"/>
                          <a:cs typeface="+mn-cs"/>
                        </a:rPr>
                        <a:t>Delivery Excellence</a:t>
                      </a:r>
                    </a:p>
                    <a:p>
                      <a:pPr marL="180975" marR="0" lvl="0" indent="-180975"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rgbClr val="000000"/>
                          </a:solidFill>
                          <a:latin typeface="Graphik Light"/>
                          <a:ea typeface="+mn-ea"/>
                          <a:cs typeface="+mn-cs"/>
                        </a:rPr>
                        <a:t>Accenture Delivery Methods &amp; Tools (ADM, ADT, ADOP)</a:t>
                      </a:r>
                    </a:p>
                    <a:p>
                      <a:pPr marL="180975" marR="0" lvl="0" indent="-180975"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rgbClr val="000000"/>
                          </a:solidFill>
                          <a:latin typeface="Graphik Light"/>
                          <a:ea typeface="+mn-ea"/>
                          <a:cs typeface="+mn-cs"/>
                        </a:rPr>
                        <a:t>Agentic AI</a:t>
                      </a:r>
                    </a:p>
                    <a:p>
                      <a:pPr marL="180975" marR="0" lvl="0" indent="-180975"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rgbClr val="000000"/>
                          </a:solidFill>
                          <a:latin typeface="Graphik Light"/>
                          <a:ea typeface="+mn-ea"/>
                          <a:cs typeface="+mn-cs"/>
                        </a:rPr>
                        <a:t>AI Agents &amp; Workflow Integration</a:t>
                      </a:r>
                    </a:p>
                    <a:p>
                      <a:pPr marL="180975" marR="0" lvl="0" indent="-180975"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rgbClr val="000000"/>
                          </a:solidFill>
                          <a:latin typeface="Graphik Light"/>
                          <a:ea typeface="+mn-ea"/>
                          <a:cs typeface="+mn-cs"/>
                        </a:rPr>
                        <a:t>Automation Solutions</a:t>
                      </a:r>
                      <a:endParaRPr lang="en-US" sz="1000" b="0" kern="1200" noProof="0" dirty="0">
                        <a:solidFill>
                          <a:schemeClr val="dk1"/>
                        </a:solidFill>
                        <a:latin typeface="Graphik Light" panose="020B0403030202060203" pitchFamily="34" charset="0"/>
                        <a:ea typeface="+mn-ea"/>
                        <a:cs typeface="+mn-cs"/>
                      </a:endParaRP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chemeClr val="dk1"/>
                          </a:solidFill>
                          <a:latin typeface="Graphik Light" panose="020B0403030202060203" pitchFamily="34" charset="0"/>
                          <a:ea typeface="+mn-ea"/>
                          <a:cs typeface="+mn-cs"/>
                        </a:rPr>
                        <a:t>Agentic Platform &amp; Infrastructure</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Reinvention Deployment Engineering</a:t>
                      </a:r>
                      <a:endParaRPr lang="en-US" sz="1000" b="0" kern="1200" noProof="0" dirty="0">
                        <a:solidFill>
                          <a:schemeClr val="dk1"/>
                        </a:solidFill>
                        <a:latin typeface="Graphik Light" panose="020B0403030202060203" pitchFamily="34" charset="0"/>
                        <a:ea typeface="+mn-ea"/>
                        <a:cs typeface="+mn-cs"/>
                      </a:endParaRP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endParaRPr lang="en-US" sz="1000" b="0" kern="1200" noProof="0" dirty="0">
                        <a:solidFill>
                          <a:schemeClr val="dk1"/>
                        </a:solidFill>
                        <a:latin typeface="Graphik Light" panose="020B0403030202060203" pitchFamily="34" charset="0"/>
                        <a:ea typeface="+mn-ea"/>
                        <a:cs typeface="+mn-cs"/>
                      </a:endParaRPr>
                    </a:p>
                  </a:txBody>
                  <a:tcPr>
                    <a:lnL w="285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chemeClr val="dk1"/>
                          </a:solidFill>
                          <a:latin typeface="Graphik Light" panose="020B0403030202060203" pitchFamily="34" charset="0"/>
                          <a:ea typeface="+mn-ea"/>
                          <a:cs typeface="+mn-cs"/>
                        </a:rPr>
                        <a:t>Delivery Risk Management</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noProof="0" dirty="0">
                          <a:solidFill>
                            <a:schemeClr val="dk1"/>
                          </a:solidFill>
                          <a:latin typeface="Graphik Light" panose="020B0403030202060203" pitchFamily="34" charset="0"/>
                          <a:ea typeface="+mn-ea"/>
                          <a:cs typeface="+mn-cs"/>
                        </a:rPr>
                        <a:t>Global Service Delivery</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endParaRPr lang="en-US" sz="1000" b="0" kern="1200" noProof="0" dirty="0">
                        <a:solidFill>
                          <a:schemeClr val="dk1"/>
                        </a:solidFill>
                        <a:latin typeface="Graphik Light" panose="020B0403030202060203" pitchFamily="34" charset="0"/>
                        <a:ea typeface="+mn-ea"/>
                        <a:cs typeface="+mn-cs"/>
                      </a:endParaRP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endParaRPr lang="en-GB" sz="1000" b="0" kern="1200" noProof="0" dirty="0">
                        <a:solidFill>
                          <a:schemeClr val="dk1"/>
                        </a:solidFill>
                        <a:latin typeface="Graphik Light" panose="020B0403030202060203" pitchFamily="34" charset="0"/>
                        <a:ea typeface="+mn-ea"/>
                        <a:cs typeface="+mn-cs"/>
                      </a:endParaRPr>
                    </a:p>
                  </a:txBody>
                  <a:tcPr>
                    <a:lnL w="12700" cap="flat" cmpd="sng" algn="ctr">
                      <a:noFill/>
                      <a:prstDash val="solid"/>
                      <a:round/>
                      <a:headEnd type="none" w="med" len="med"/>
                      <a:tailEnd type="none" w="med" len="med"/>
                    </a:lnL>
                    <a:lnR w="12700" cap="flat" cmpd="sng" algn="ctr">
                      <a:solidFill>
                        <a:srgbClr val="A100FF"/>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noFill/>
                  </a:tcPr>
                </a:tc>
                <a:tc>
                  <a:txBody>
                    <a:bodyPr/>
                    <a:lstStyle/>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Execution‑first leader — relentlessly focused on predictable delivery outcomes.</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Calm escalation authority — steps into complex, high‑risk situations and drive resolution.</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Operational integrator — aligns Markets, Engines, and delivery teams without blurring accountability.</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AI‑forward steward — ensures modern methods and assets are embedded in how work gets done.</a:t>
                      </a:r>
                    </a:p>
                    <a:p>
                      <a:pPr marL="171450" marR="0" lvl="0" indent="-171450" algn="l" defTabSz="913851" rtl="0" eaLnBrk="1" fontAlgn="auto" latinLnBrk="0" hangingPunct="1">
                        <a:lnSpc>
                          <a:spcPct val="100000"/>
                        </a:lnSpc>
                        <a:spcBef>
                          <a:spcPts val="0"/>
                        </a:spcBef>
                        <a:spcAft>
                          <a:spcPts val="0"/>
                        </a:spcAft>
                        <a:buClr>
                          <a:srgbClr val="A100FF"/>
                        </a:buClr>
                        <a:buSzTx/>
                        <a:buFont typeface="Arial" panose="020B0604020202020204" pitchFamily="34" charset="0"/>
                        <a:buChar char="•"/>
                        <a:tabLst/>
                        <a:defRPr/>
                      </a:pPr>
                      <a:r>
                        <a:rPr lang="en-US" sz="1000" b="0" kern="1200" dirty="0">
                          <a:solidFill>
                            <a:schemeClr val="dk1"/>
                          </a:solidFill>
                          <a:latin typeface="Graphik Light" panose="020B0403030202060203" pitchFamily="34" charset="0"/>
                          <a:ea typeface="+mn-ea"/>
                          <a:cs typeface="+mn-cs"/>
                        </a:rPr>
                        <a:t>Foster an inclusive culture that promotes collaboration, accountability, innovation, stewardship, and measurable skill growth aligned to demand.</a:t>
                      </a:r>
                    </a:p>
                  </a:txBody>
                  <a:tcPr>
                    <a:lnL w="12700" cap="flat" cmpd="sng" algn="ctr">
                      <a:solidFill>
                        <a:srgbClr val="A100FF"/>
                      </a:solidFill>
                      <a:prstDash val="solid"/>
                      <a:round/>
                      <a:headEnd type="none" w="med" len="med"/>
                      <a:tailEnd type="none" w="med" len="med"/>
                    </a:lnL>
                    <a:lnR w="28575"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noFill/>
                  </a:tcPr>
                </a:tc>
                <a:extLst>
                  <a:ext uri="{0D108BD9-81ED-4DB2-BD59-A6C34878D82A}">
                    <a16:rowId xmlns:a16="http://schemas.microsoft.com/office/drawing/2014/main" val="2415558416"/>
                  </a:ext>
                </a:extLst>
              </a:tr>
            </a:tbl>
          </a:graphicData>
        </a:graphic>
      </p:graphicFrame>
      <p:sp>
        <p:nvSpPr>
          <p:cNvPr id="6" name="TextBox 5">
            <a:extLst>
              <a:ext uri="{FF2B5EF4-FFF2-40B4-BE49-F238E27FC236}">
                <a16:creationId xmlns:a16="http://schemas.microsoft.com/office/drawing/2014/main" id="{E2D58A22-0ADA-CEE8-AD86-88DB71EB920E}"/>
              </a:ext>
            </a:extLst>
          </p:cNvPr>
          <p:cNvSpPr txBox="1"/>
          <p:nvPr/>
        </p:nvSpPr>
        <p:spPr>
          <a:xfrm>
            <a:off x="2939902" y="6222927"/>
            <a:ext cx="5394960" cy="420916"/>
          </a:xfrm>
          <a:prstGeom prst="rect">
            <a:avLst/>
          </a:prstGeom>
          <a:noFill/>
        </p:spPr>
        <p:txBody>
          <a:bodyPr wrap="squar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Graphik Light" panose="020B0403030202060203" pitchFamily="34" charset="0"/>
                <a:ea typeface="+mn-ea"/>
                <a:cs typeface="+mn-cs"/>
              </a:rPr>
              <a:t>*</a:t>
            </a:r>
            <a:r>
              <a:rPr kumimoji="0" lang="en-US" sz="800" b="0" i="1" u="none" strike="noStrike" kern="1200" cap="none" spc="0" normalizeH="0" baseline="0" noProof="0" dirty="0">
                <a:ln>
                  <a:noFill/>
                </a:ln>
                <a:solidFill>
                  <a:srgbClr val="000000"/>
                </a:solidFill>
                <a:effectLst/>
                <a:uLnTx/>
                <a:uFillTx/>
                <a:latin typeface="Graphik Light" panose="020B0403030202060203" pitchFamily="34" charset="0"/>
                <a:ea typeface="+mn-ea"/>
                <a:cs typeface="+mn-cs"/>
              </a:rPr>
              <a:t>See additional skill expectations for all Reinventors in the appendix. </a:t>
            </a:r>
          </a:p>
        </p:txBody>
      </p:sp>
    </p:spTree>
    <p:extLst>
      <p:ext uri="{BB962C8B-B14F-4D97-AF65-F5344CB8AC3E}">
        <p14:creationId xmlns:p14="http://schemas.microsoft.com/office/powerpoint/2010/main" val="839785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3663C52A-B803-4782-AB7E-E0C504F6847C}"/>
              </a:ext>
            </a:extLst>
          </p:cNvPr>
          <p:cNvGrpSpPr/>
          <p:nvPr/>
        </p:nvGrpSpPr>
        <p:grpSpPr>
          <a:xfrm>
            <a:off x="0" y="0"/>
            <a:ext cx="12198395" cy="6861600"/>
            <a:chOff x="4" y="23900"/>
            <a:chExt cx="12198395" cy="6861600"/>
          </a:xfrm>
        </p:grpSpPr>
        <p:pic>
          <p:nvPicPr>
            <p:cNvPr id="48" name="Picture 47" descr="Background pattern&#10;&#10;Description automatically generated">
              <a:extLst>
                <a:ext uri="{FF2B5EF4-FFF2-40B4-BE49-F238E27FC236}">
                  <a16:creationId xmlns:a16="http://schemas.microsoft.com/office/drawing/2014/main" id="{3BD9E6AA-0DA3-4B77-B379-C36764C860BC}"/>
                </a:ext>
              </a:extLst>
            </p:cNvPr>
            <p:cNvPicPr>
              <a:picLocks noChangeAspect="1"/>
            </p:cNvPicPr>
            <p:nvPr userDrawn="1"/>
          </p:nvPicPr>
          <p:blipFill rotWithShape="1">
            <a:blip r:embed="rId4">
              <a:extLst>
                <a:ext uri="{28A0092B-C50C-407E-A947-70E740481C1C}">
                  <a14:useLocalDpi xmlns:a14="http://schemas.microsoft.com/office/drawing/2010/main"/>
                </a:ext>
              </a:extLst>
            </a:blip>
            <a:srcRect l="23114" t="23873" r="31915" b="28749"/>
            <a:stretch/>
          </p:blipFill>
          <p:spPr>
            <a:xfrm rot="16200000">
              <a:off x="2668402" y="-2644498"/>
              <a:ext cx="6861600" cy="12198395"/>
            </a:xfrm>
            <a:prstGeom prst="rect">
              <a:avLst/>
            </a:prstGeom>
          </p:spPr>
        </p:pic>
        <p:sp>
          <p:nvSpPr>
            <p:cNvPr id="49" name="Rectangle 48">
              <a:extLst>
                <a:ext uri="{FF2B5EF4-FFF2-40B4-BE49-F238E27FC236}">
                  <a16:creationId xmlns:a16="http://schemas.microsoft.com/office/drawing/2014/main" id="{168BC295-AB8B-4DEE-BCBE-90C31CF9624C}"/>
                </a:ext>
              </a:extLst>
            </p:cNvPr>
            <p:cNvSpPr/>
            <p:nvPr/>
          </p:nvSpPr>
          <p:spPr>
            <a:xfrm>
              <a:off x="96237" y="82174"/>
              <a:ext cx="11976896" cy="6686929"/>
            </a:xfrm>
            <a:prstGeom prst="rect">
              <a:avLst/>
            </a:prstGeom>
            <a:solidFill>
              <a:schemeClr val="bg1"/>
            </a:solidFill>
            <a:ln w="19050">
              <a:no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217"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Graphik" panose="020B0503030202060203" pitchFamily="34" charset="77"/>
                <a:ea typeface="+mn-ea"/>
                <a:cs typeface="+mn-cs"/>
              </a:endParaRPr>
            </a:p>
          </p:txBody>
        </p:sp>
      </p:grpSp>
      <p:graphicFrame>
        <p:nvGraphicFramePr>
          <p:cNvPr id="7" name="Object 6" hidden="1">
            <a:extLst>
              <a:ext uri="{FF2B5EF4-FFF2-40B4-BE49-F238E27FC236}">
                <a16:creationId xmlns:a16="http://schemas.microsoft.com/office/drawing/2014/main" id="{50FBCA62-6A52-47C3-8668-9253602C19E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96" imgH="396" progId="TCLayout.ActiveDocument.1">
                  <p:embed/>
                </p:oleObj>
              </mc:Choice>
              <mc:Fallback>
                <p:oleObj name="think-cell Slide" r:id="rId5" imgW="396" imgH="396" progId="TCLayout.ActiveDocument.1">
                  <p:embed/>
                  <p:pic>
                    <p:nvPicPr>
                      <p:cNvPr id="7" name="Object 6" hidden="1">
                        <a:extLst>
                          <a:ext uri="{FF2B5EF4-FFF2-40B4-BE49-F238E27FC236}">
                            <a16:creationId xmlns:a16="http://schemas.microsoft.com/office/drawing/2014/main" id="{50FBCA62-6A52-47C3-8668-9253602C19E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6" name="Title 1">
            <a:extLst>
              <a:ext uri="{FF2B5EF4-FFF2-40B4-BE49-F238E27FC236}">
                <a16:creationId xmlns:a16="http://schemas.microsoft.com/office/drawing/2014/main" id="{45299234-FD38-43AC-A9F1-A8EB5956A610}"/>
              </a:ext>
            </a:extLst>
          </p:cNvPr>
          <p:cNvSpPr>
            <a:spLocks noGrp="1"/>
          </p:cNvSpPr>
          <p:nvPr>
            <p:ph type="title"/>
          </p:nvPr>
        </p:nvSpPr>
        <p:spPr>
          <a:xfrm>
            <a:off x="289237" y="220721"/>
            <a:ext cx="12369062" cy="393954"/>
          </a:xfrm>
        </p:spPr>
        <p:txBody>
          <a:bodyPr vert="horz"/>
          <a:lstStyle/>
          <a:p>
            <a:r>
              <a:rPr lang="en-US" sz="3200" dirty="0"/>
              <a:t>Fueling Client Success - Digital Core Delivery</a:t>
            </a:r>
            <a:endParaRPr lang="en-US" sz="3200" b="0" i="1" dirty="0"/>
          </a:p>
        </p:txBody>
      </p:sp>
      <p:sp>
        <p:nvSpPr>
          <p:cNvPr id="3" name="Title 8">
            <a:extLst>
              <a:ext uri="{FF2B5EF4-FFF2-40B4-BE49-F238E27FC236}">
                <a16:creationId xmlns:a16="http://schemas.microsoft.com/office/drawing/2014/main" id="{713901DB-5413-55CA-8E51-20D5CCFD7C2B}"/>
              </a:ext>
            </a:extLst>
          </p:cNvPr>
          <p:cNvSpPr txBox="1">
            <a:spLocks/>
          </p:cNvSpPr>
          <p:nvPr/>
        </p:nvSpPr>
        <p:spPr>
          <a:xfrm>
            <a:off x="1212111" y="2565410"/>
            <a:ext cx="1754051" cy="411200"/>
          </a:xfrm>
          <a:prstGeom prst="rect">
            <a:avLst/>
          </a:prstGeom>
        </p:spPr>
        <p:txBody>
          <a:bodyPr vert="horz" lIns="0" tIns="0" rIns="0" bIns="0" rtlCol="0" anchor="ctr">
            <a:noAutofit/>
          </a:bodyPr>
          <a:lstStyle>
            <a:lvl1pPr algn="l" defTabSz="914400" rtl="0" eaLnBrk="1" latinLnBrk="0" hangingPunct="1">
              <a:lnSpc>
                <a:spcPct val="80000"/>
              </a:lnSpc>
              <a:spcBef>
                <a:spcPct val="0"/>
              </a:spcBef>
              <a:buNone/>
              <a:defRPr sz="3600" b="1" kern="1200">
                <a:solidFill>
                  <a:schemeClr val="tx1"/>
                </a:solidFill>
                <a:latin typeface="+mj-lt"/>
                <a:ea typeface="+mj-ea"/>
                <a:cs typeface="+mj-cs"/>
              </a:defRPr>
            </a:lvl1pPr>
          </a:lstStyle>
          <a:p>
            <a:pPr marL="0" marR="0" lvl="0" indent="0" algn="ctr" defTabSz="228600" rtl="0" eaLnBrk="1" fontAlgn="auto" latinLnBrk="0" hangingPunct="1">
              <a:lnSpc>
                <a:spcPct val="80000"/>
              </a:lnSpc>
              <a:spcBef>
                <a:spcPct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Graphik Semibold" panose="020B0503030202060203" pitchFamily="34" charset="77"/>
                <a:ea typeface="+mj-ea"/>
                <a:cs typeface="+mj-cs"/>
              </a:rPr>
              <a:t>Quantum Crew</a:t>
            </a:r>
          </a:p>
          <a:p>
            <a:pPr marL="0" marR="0" lvl="0" indent="0" algn="ctr" defTabSz="228600" rtl="0" eaLnBrk="1" fontAlgn="auto" latinLnBrk="0" hangingPunct="1">
              <a:lnSpc>
                <a:spcPct val="80000"/>
              </a:lnSpc>
              <a:spcBef>
                <a:spcPct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raphik Semibold" panose="020B0503030202060203" pitchFamily="34" charset="77"/>
                <a:ea typeface="+mj-ea"/>
                <a:cs typeface="+mj-cs"/>
              </a:rPr>
              <a:t>AI Native Engineers, AI first Enterprise Architects</a:t>
            </a:r>
          </a:p>
        </p:txBody>
      </p:sp>
      <p:sp>
        <p:nvSpPr>
          <p:cNvPr id="4" name="Title 8">
            <a:extLst>
              <a:ext uri="{FF2B5EF4-FFF2-40B4-BE49-F238E27FC236}">
                <a16:creationId xmlns:a16="http://schemas.microsoft.com/office/drawing/2014/main" id="{BF1E1BCA-7E2D-BE98-1005-3022D3907A8C}"/>
              </a:ext>
            </a:extLst>
          </p:cNvPr>
          <p:cNvSpPr txBox="1">
            <a:spLocks/>
          </p:cNvSpPr>
          <p:nvPr/>
        </p:nvSpPr>
        <p:spPr>
          <a:xfrm>
            <a:off x="9164647" y="2510129"/>
            <a:ext cx="2033690" cy="458111"/>
          </a:xfrm>
          <a:prstGeom prst="rect">
            <a:avLst/>
          </a:prstGeom>
        </p:spPr>
        <p:txBody>
          <a:bodyPr vert="horz" lIns="0" tIns="0" rIns="0" bIns="0" rtlCol="0" anchor="ctr">
            <a:noAutofit/>
          </a:bodyPr>
          <a:lstStyle>
            <a:lvl1pPr algn="l" defTabSz="914400" rtl="0" eaLnBrk="1" latinLnBrk="0" hangingPunct="1">
              <a:lnSpc>
                <a:spcPct val="80000"/>
              </a:lnSpc>
              <a:spcBef>
                <a:spcPct val="0"/>
              </a:spcBef>
              <a:buNone/>
              <a:defRPr sz="3600" b="1" kern="1200">
                <a:solidFill>
                  <a:schemeClr val="tx1"/>
                </a:solidFill>
                <a:latin typeface="+mj-lt"/>
                <a:ea typeface="+mj-ea"/>
                <a:cs typeface="+mj-cs"/>
              </a:defRPr>
            </a:lvl1pPr>
          </a:lstStyle>
          <a:p>
            <a:pPr marL="0" marR="0" lvl="0" indent="0" algn="ctr" defTabSz="228600" rtl="0" eaLnBrk="1" fontAlgn="auto" latinLnBrk="0" hangingPunct="1">
              <a:lnSpc>
                <a:spcPct val="80000"/>
              </a:lnSpc>
              <a:spcBef>
                <a:spcPct val="0"/>
              </a:spcBef>
              <a:spcAft>
                <a:spcPts val="120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Graphik Semibold" panose="020B0503030202060203" pitchFamily="34" charset="77"/>
                <a:ea typeface="+mj-ea"/>
                <a:cs typeface="+mj-cs"/>
              </a:rPr>
              <a:t>RDEs/FDEs</a:t>
            </a:r>
          </a:p>
        </p:txBody>
      </p:sp>
      <p:sp>
        <p:nvSpPr>
          <p:cNvPr id="5" name="Title 8">
            <a:extLst>
              <a:ext uri="{FF2B5EF4-FFF2-40B4-BE49-F238E27FC236}">
                <a16:creationId xmlns:a16="http://schemas.microsoft.com/office/drawing/2014/main" id="{426270B3-C81F-3C1D-9A91-C9B080F4C70F}"/>
              </a:ext>
            </a:extLst>
          </p:cNvPr>
          <p:cNvSpPr txBox="1">
            <a:spLocks/>
          </p:cNvSpPr>
          <p:nvPr/>
        </p:nvSpPr>
        <p:spPr>
          <a:xfrm>
            <a:off x="3663668" y="2575206"/>
            <a:ext cx="1774659" cy="411200"/>
          </a:xfrm>
          <a:prstGeom prst="rect">
            <a:avLst/>
          </a:prstGeom>
        </p:spPr>
        <p:txBody>
          <a:bodyPr vert="horz" lIns="0" tIns="0" rIns="0" bIns="0" rtlCol="0" anchor="ctr">
            <a:noAutofit/>
          </a:bodyPr>
          <a:lstStyle>
            <a:lvl1pPr algn="l" defTabSz="914400" rtl="0" eaLnBrk="1" latinLnBrk="0" hangingPunct="1">
              <a:lnSpc>
                <a:spcPct val="80000"/>
              </a:lnSpc>
              <a:spcBef>
                <a:spcPct val="0"/>
              </a:spcBef>
              <a:buNone/>
              <a:defRPr sz="3600" b="1" kern="1200">
                <a:solidFill>
                  <a:schemeClr val="tx1"/>
                </a:solidFill>
                <a:latin typeface="+mj-lt"/>
                <a:ea typeface="+mj-ea"/>
                <a:cs typeface="+mj-cs"/>
              </a:defRPr>
            </a:lvl1pPr>
          </a:lstStyle>
          <a:p>
            <a:pPr marL="0" marR="0" lvl="0" indent="0" algn="ctr" defTabSz="228600" rtl="0" eaLnBrk="1" fontAlgn="auto" latinLnBrk="0" hangingPunct="1">
              <a:lnSpc>
                <a:spcPct val="80000"/>
              </a:lnSpc>
              <a:spcBef>
                <a:spcPct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Graphik Semibold" panose="020B0503030202060203" pitchFamily="34" charset="77"/>
                <a:ea typeface="+mj-ea"/>
                <a:cs typeface="+mj-cs"/>
              </a:rPr>
              <a:t>Quantum Elevate </a:t>
            </a:r>
          </a:p>
          <a:p>
            <a:pPr marL="0" marR="0" lvl="0" indent="0" algn="ctr" defTabSz="228600" rtl="0" eaLnBrk="1" fontAlgn="auto" latinLnBrk="0" hangingPunct="1">
              <a:lnSpc>
                <a:spcPct val="80000"/>
              </a:lnSpc>
              <a:spcBef>
                <a:spcPct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raphik Semibold" panose="020B0503030202060203" pitchFamily="34" charset="77"/>
                <a:ea typeface="+mj-ea"/>
                <a:cs typeface="+mj-cs"/>
              </a:rPr>
              <a:t>AI first Learning powered by Ecosystems</a:t>
            </a:r>
          </a:p>
        </p:txBody>
      </p:sp>
      <p:cxnSp>
        <p:nvCxnSpPr>
          <p:cNvPr id="6" name="Straight Connector 5">
            <a:extLst>
              <a:ext uri="{FF2B5EF4-FFF2-40B4-BE49-F238E27FC236}">
                <a16:creationId xmlns:a16="http://schemas.microsoft.com/office/drawing/2014/main" id="{BE28CFA0-011B-DCAE-34F9-4038B627D1C2}"/>
              </a:ext>
            </a:extLst>
          </p:cNvPr>
          <p:cNvCxnSpPr>
            <a:cxnSpLocks/>
          </p:cNvCxnSpPr>
          <p:nvPr/>
        </p:nvCxnSpPr>
        <p:spPr>
          <a:xfrm>
            <a:off x="3158227" y="2536552"/>
            <a:ext cx="0" cy="44313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32637B7-EB76-C92F-5E36-485AA3F5B49E}"/>
              </a:ext>
            </a:extLst>
          </p:cNvPr>
          <p:cNvCxnSpPr>
            <a:cxnSpLocks/>
          </p:cNvCxnSpPr>
          <p:nvPr/>
        </p:nvCxnSpPr>
        <p:spPr>
          <a:xfrm>
            <a:off x="9003905" y="2557656"/>
            <a:ext cx="0" cy="44313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18BCCE8-08D5-0C2C-004B-74BAAFD7E8A1}"/>
              </a:ext>
            </a:extLst>
          </p:cNvPr>
          <p:cNvSpPr/>
          <p:nvPr/>
        </p:nvSpPr>
        <p:spPr>
          <a:xfrm>
            <a:off x="739898" y="2273865"/>
            <a:ext cx="10648766" cy="847968"/>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tIns="179977" bIns="91428" rtlCol="0" anchor="t"/>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A100FF"/>
              </a:solidFill>
              <a:effectLst/>
              <a:uLnTx/>
              <a:uFillTx/>
              <a:latin typeface="Graphik Semibold" panose="020B0503030202060203" pitchFamily="34" charset="77"/>
              <a:ea typeface="+mn-ea"/>
              <a:cs typeface="+mn-cs"/>
            </a:endParaRPr>
          </a:p>
        </p:txBody>
      </p:sp>
      <p:sp>
        <p:nvSpPr>
          <p:cNvPr id="10" name="Rectangle 9">
            <a:extLst>
              <a:ext uri="{FF2B5EF4-FFF2-40B4-BE49-F238E27FC236}">
                <a16:creationId xmlns:a16="http://schemas.microsoft.com/office/drawing/2014/main" id="{AACFF3B3-6794-31DC-FFAC-4B994D7DFA30}"/>
              </a:ext>
            </a:extLst>
          </p:cNvPr>
          <p:cNvSpPr/>
          <p:nvPr/>
        </p:nvSpPr>
        <p:spPr>
          <a:xfrm>
            <a:off x="4347890" y="2083719"/>
            <a:ext cx="3120865" cy="338510"/>
          </a:xfrm>
          <a:prstGeom prst="rect">
            <a:avLst/>
          </a:prstGeom>
          <a:solidFill>
            <a:schemeClr val="bg1"/>
          </a:solidFill>
        </p:spPr>
        <p:txBody>
          <a:bodyPr wrap="square" anchor="ctr">
            <a:spAutoFit/>
          </a:bodyPr>
          <a:lstStyle/>
          <a:p>
            <a:pPr marL="0" marR="0" lvl="0" indent="0" algn="ctr" defTabSz="914309" rtl="0" eaLnBrk="1" fontAlgn="auto" latinLnBrk="0" hangingPunct="1">
              <a:lnSpc>
                <a:spcPct val="100000"/>
              </a:lnSpc>
              <a:spcBef>
                <a:spcPts val="0"/>
              </a:spcBef>
              <a:spcAft>
                <a:spcPts val="2400"/>
              </a:spcAft>
              <a:buClrTx/>
              <a:buSzTx/>
              <a:buFontTx/>
              <a:buNone/>
              <a:tabLst/>
              <a:defRPr/>
            </a:pPr>
            <a:r>
              <a:rPr kumimoji="0" lang="en-US" sz="1600" b="0" i="0" u="none" strike="noStrike" kern="1200" cap="none" spc="0" normalizeH="0" baseline="0" noProof="0" dirty="0">
                <a:ln>
                  <a:noFill/>
                </a:ln>
                <a:solidFill>
                  <a:srgbClr val="7500C0"/>
                </a:solidFill>
                <a:effectLst/>
                <a:uLnTx/>
                <a:uFillTx/>
                <a:latin typeface="Graphik Light" panose="020B0403030202060203" pitchFamily="34" charset="77"/>
                <a:ea typeface="+mn-ea"/>
                <a:cs typeface="Times New Roman" panose="02020603050405020304" pitchFamily="18" charset="0"/>
              </a:rPr>
              <a:t> </a:t>
            </a:r>
            <a:r>
              <a:rPr kumimoji="0" lang="en-US" sz="1600" b="1" i="0" u="none" strike="noStrike" kern="1200" cap="none" spc="0" normalizeH="0" baseline="0" noProof="0" dirty="0">
                <a:ln>
                  <a:noFill/>
                </a:ln>
                <a:gradFill>
                  <a:gsLst>
                    <a:gs pos="0">
                      <a:srgbClr val="A100FF"/>
                    </a:gs>
                    <a:gs pos="100000">
                      <a:srgbClr val="00B0F0"/>
                    </a:gs>
                    <a:gs pos="38000">
                      <a:srgbClr val="2052C0"/>
                    </a:gs>
                  </a:gsLst>
                  <a:lin ang="0" scaled="1"/>
                </a:gradFill>
                <a:effectLst/>
                <a:uLnTx/>
                <a:uFillTx/>
                <a:latin typeface="Graphik Semibold" panose="020B0703030202060203" pitchFamily="34" charset="0"/>
                <a:ea typeface="+mn-ea"/>
                <a:cs typeface="+mn-cs"/>
              </a:rPr>
              <a:t>TALENT</a:t>
            </a:r>
          </a:p>
        </p:txBody>
      </p:sp>
      <p:sp>
        <p:nvSpPr>
          <p:cNvPr id="11" name="Rectangle 10">
            <a:extLst>
              <a:ext uri="{FF2B5EF4-FFF2-40B4-BE49-F238E27FC236}">
                <a16:creationId xmlns:a16="http://schemas.microsoft.com/office/drawing/2014/main" id="{103C07FD-1D67-7D1E-5372-EDA24A10F983}"/>
              </a:ext>
            </a:extLst>
          </p:cNvPr>
          <p:cNvSpPr/>
          <p:nvPr/>
        </p:nvSpPr>
        <p:spPr>
          <a:xfrm>
            <a:off x="1043510" y="3531925"/>
            <a:ext cx="10072317" cy="292525"/>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28" bIns="91428" rtlCol="0" anchor="ct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400" b="0" i="0" u="none" strike="noStrike" kern="1200" cap="none" spc="0" normalizeH="0" baseline="0" noProof="0" dirty="0">
                <a:ln>
                  <a:noFill/>
                </a:ln>
                <a:solidFill>
                  <a:srgbClr val="A10FFF"/>
                </a:solidFill>
                <a:effectLst/>
                <a:uLnTx/>
                <a:uFillTx/>
                <a:latin typeface="Graphik" panose="020B0503030202060203" pitchFamily="34" charset="77"/>
                <a:ea typeface="+mn-ea"/>
                <a:cs typeface="+mn-cs"/>
              </a:rPr>
              <a:t>Integrated Delivery with RP’s &amp; IDL</a:t>
            </a:r>
          </a:p>
        </p:txBody>
      </p:sp>
      <p:sp>
        <p:nvSpPr>
          <p:cNvPr id="12" name="Rectangle 11">
            <a:extLst>
              <a:ext uri="{FF2B5EF4-FFF2-40B4-BE49-F238E27FC236}">
                <a16:creationId xmlns:a16="http://schemas.microsoft.com/office/drawing/2014/main" id="{708F5951-5DEE-A085-723B-2AA9F2E35284}"/>
              </a:ext>
            </a:extLst>
          </p:cNvPr>
          <p:cNvSpPr/>
          <p:nvPr/>
        </p:nvSpPr>
        <p:spPr>
          <a:xfrm>
            <a:off x="1052786" y="3904041"/>
            <a:ext cx="10072317" cy="292525"/>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28" bIns="91428" rtlCol="0" anchor="ct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400" b="0" i="0" u="none" strike="noStrike" kern="1200" cap="none" spc="0" normalizeH="0" baseline="0" noProof="0" dirty="0">
                <a:ln>
                  <a:noFill/>
                </a:ln>
                <a:solidFill>
                  <a:srgbClr val="A10FFF"/>
                </a:solidFill>
                <a:effectLst/>
                <a:uLnTx/>
                <a:uFillTx/>
                <a:latin typeface="Graphik" panose="020B0503030202060203" pitchFamily="34" charset="77"/>
                <a:ea typeface="+mn-ea"/>
                <a:cs typeface="+mn-cs"/>
              </a:rPr>
              <a:t>Elite Client Delivery Leads</a:t>
            </a:r>
          </a:p>
        </p:txBody>
      </p:sp>
      <p:sp>
        <p:nvSpPr>
          <p:cNvPr id="13" name="Rectangle 12">
            <a:extLst>
              <a:ext uri="{FF2B5EF4-FFF2-40B4-BE49-F238E27FC236}">
                <a16:creationId xmlns:a16="http://schemas.microsoft.com/office/drawing/2014/main" id="{0187A010-3C18-4974-33FA-2987CE44E0CC}"/>
              </a:ext>
            </a:extLst>
          </p:cNvPr>
          <p:cNvSpPr/>
          <p:nvPr/>
        </p:nvSpPr>
        <p:spPr>
          <a:xfrm>
            <a:off x="1043510" y="4283032"/>
            <a:ext cx="10072317" cy="292525"/>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28" bIns="91428" rtlCol="0" anchor="ct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400" b="0" i="0" u="none" strike="noStrike" kern="1200" cap="none" spc="0" normalizeH="0" baseline="0" noProof="0" dirty="0">
                <a:ln>
                  <a:noFill/>
                </a:ln>
                <a:solidFill>
                  <a:srgbClr val="A10FFF"/>
                </a:solidFill>
                <a:effectLst/>
                <a:uLnTx/>
                <a:uFillTx/>
                <a:latin typeface="Graphik" panose="020B0503030202060203" pitchFamily="34" charset="77"/>
                <a:ea typeface="+mn-ea"/>
                <a:cs typeface="+mn-cs"/>
              </a:rPr>
              <a:t>Delivery Through Codified Methods Through Method One</a:t>
            </a:r>
          </a:p>
        </p:txBody>
      </p:sp>
      <p:sp>
        <p:nvSpPr>
          <p:cNvPr id="15" name="Rectangle 14">
            <a:extLst>
              <a:ext uri="{FF2B5EF4-FFF2-40B4-BE49-F238E27FC236}">
                <a16:creationId xmlns:a16="http://schemas.microsoft.com/office/drawing/2014/main" id="{7943DC56-102A-DAF3-07F0-93F7C9B601F1}"/>
              </a:ext>
            </a:extLst>
          </p:cNvPr>
          <p:cNvSpPr/>
          <p:nvPr/>
        </p:nvSpPr>
        <p:spPr>
          <a:xfrm>
            <a:off x="1052785" y="4655142"/>
            <a:ext cx="10072317" cy="292525"/>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28" bIns="91428"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A10FFF"/>
                </a:solidFill>
                <a:effectLst/>
                <a:uLnTx/>
                <a:uFillTx/>
                <a:latin typeface="Graphik" panose="020B0503030202060203" pitchFamily="34" charset="77"/>
                <a:ea typeface="+mn-ea"/>
                <a:cs typeface="+mn-cs"/>
              </a:rPr>
              <a:t>WorkBench</a:t>
            </a:r>
            <a:r>
              <a:rPr kumimoji="0" lang="en-US" sz="1400" b="0" i="0" u="none" strike="noStrike" kern="1200" cap="none" spc="0" normalizeH="0" baseline="0" noProof="0" dirty="0">
                <a:ln>
                  <a:noFill/>
                </a:ln>
                <a:solidFill>
                  <a:srgbClr val="A10FFF"/>
                </a:solidFill>
                <a:effectLst/>
                <a:uLnTx/>
                <a:uFillTx/>
                <a:latin typeface="Graphik" panose="020B0503030202060203" pitchFamily="34" charset="77"/>
                <a:ea typeface="+mn-ea"/>
                <a:cs typeface="+mn-cs"/>
              </a:rPr>
              <a:t> by Ecosystem and Industry (Accenture </a:t>
            </a:r>
            <a:r>
              <a:rPr kumimoji="0" lang="en-US" sz="1400" b="0" i="0" u="none" strike="noStrike" kern="1200" cap="none" spc="0" normalizeH="0" baseline="0" noProof="0" dirty="0" err="1">
                <a:ln>
                  <a:noFill/>
                </a:ln>
                <a:solidFill>
                  <a:srgbClr val="A10FFF"/>
                </a:solidFill>
                <a:effectLst/>
                <a:uLnTx/>
                <a:uFillTx/>
                <a:latin typeface="Graphik" panose="020B0503030202060203" pitchFamily="34" charset="77"/>
                <a:ea typeface="+mn-ea"/>
                <a:cs typeface="+mn-cs"/>
              </a:rPr>
              <a:t>Reinvention.AI</a:t>
            </a:r>
            <a:r>
              <a:rPr kumimoji="0" lang="en-US" sz="1400" b="0" i="0" u="none" strike="noStrike" kern="1200" cap="none" spc="0" normalizeH="0" baseline="0" noProof="0" dirty="0">
                <a:ln>
                  <a:noFill/>
                </a:ln>
                <a:solidFill>
                  <a:srgbClr val="A10FFF"/>
                </a:solidFill>
                <a:effectLst/>
                <a:uLnTx/>
                <a:uFillTx/>
                <a:latin typeface="Graphik" panose="020B0503030202060203" pitchFamily="34" charset="77"/>
                <a:ea typeface="+mn-ea"/>
                <a:cs typeface="+mn-cs"/>
              </a:rPr>
              <a:t> | Custom | Hybrid)</a:t>
            </a:r>
          </a:p>
        </p:txBody>
      </p:sp>
      <p:sp>
        <p:nvSpPr>
          <p:cNvPr id="16" name="Rectangle 15">
            <a:extLst>
              <a:ext uri="{FF2B5EF4-FFF2-40B4-BE49-F238E27FC236}">
                <a16:creationId xmlns:a16="http://schemas.microsoft.com/office/drawing/2014/main" id="{0A2CE3DC-0F04-A576-F658-9BB050766E8A}"/>
              </a:ext>
            </a:extLst>
          </p:cNvPr>
          <p:cNvSpPr/>
          <p:nvPr/>
        </p:nvSpPr>
        <p:spPr>
          <a:xfrm>
            <a:off x="780622" y="3353316"/>
            <a:ext cx="10621794" cy="1890387"/>
          </a:xfrm>
          <a:prstGeom prst="rect">
            <a:avLst/>
          </a:prstGeom>
          <a:noFill/>
          <a:ln w="19050">
            <a:solidFill>
              <a:srgbClr val="8901C6"/>
            </a:solidFill>
          </a:ln>
        </p:spPr>
        <p:style>
          <a:lnRef idx="2">
            <a:schemeClr val="accent1">
              <a:shade val="50000"/>
            </a:schemeClr>
          </a:lnRef>
          <a:fillRef idx="1">
            <a:schemeClr val="accent1"/>
          </a:fillRef>
          <a:effectRef idx="0">
            <a:schemeClr val="accent1"/>
          </a:effectRef>
          <a:fontRef idx="minor">
            <a:schemeClr val="lt1"/>
          </a:fontRef>
        </p:style>
        <p:txBody>
          <a:bodyPr tIns="91428" bIns="91428"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8901C6"/>
              </a:solidFill>
              <a:effectLst/>
              <a:uLnTx/>
              <a:uFillTx/>
              <a:latin typeface="Graphik"/>
              <a:ea typeface="+mn-ea"/>
              <a:cs typeface="+mn-cs"/>
            </a:endParaRPr>
          </a:p>
        </p:txBody>
      </p:sp>
      <p:sp>
        <p:nvSpPr>
          <p:cNvPr id="17" name="TextBox 16">
            <a:extLst>
              <a:ext uri="{FF2B5EF4-FFF2-40B4-BE49-F238E27FC236}">
                <a16:creationId xmlns:a16="http://schemas.microsoft.com/office/drawing/2014/main" id="{3C52585B-6163-5435-4B5E-A7EA36E50E55}"/>
              </a:ext>
            </a:extLst>
          </p:cNvPr>
          <p:cNvSpPr txBox="1"/>
          <p:nvPr/>
        </p:nvSpPr>
        <p:spPr>
          <a:xfrm>
            <a:off x="4209519" y="3139723"/>
            <a:ext cx="3589438" cy="338510"/>
          </a:xfrm>
          <a:prstGeom prst="rect">
            <a:avLst/>
          </a:prstGeom>
          <a:solidFill>
            <a:schemeClr val="bg1"/>
          </a:solidFill>
        </p:spPr>
        <p:txBody>
          <a:bodyPr wrap="square" anchor="ctr">
            <a:spAutoFit/>
          </a:bodyPr>
          <a:lstStyle/>
          <a:p>
            <a:pPr marL="0" marR="0" lvl="0" indent="0" algn="ctr" defTabSz="914309" rtl="0" eaLnBrk="1" fontAlgn="auto" latinLnBrk="0" hangingPunct="1">
              <a:lnSpc>
                <a:spcPct val="100000"/>
              </a:lnSpc>
              <a:spcBef>
                <a:spcPts val="0"/>
              </a:spcBef>
              <a:spcAft>
                <a:spcPts val="2400"/>
              </a:spcAft>
              <a:buClrTx/>
              <a:buSzTx/>
              <a:buFontTx/>
              <a:buNone/>
              <a:tabLst/>
              <a:defRPr/>
            </a:pPr>
            <a:r>
              <a:rPr kumimoji="0" lang="en-US" sz="1600" b="0" i="0" u="none" strike="noStrike" kern="1200" cap="none" spc="0" normalizeH="0" baseline="0" noProof="0" dirty="0">
                <a:ln>
                  <a:noFill/>
                </a:ln>
                <a:solidFill>
                  <a:srgbClr val="8901C6"/>
                </a:solidFill>
                <a:effectLst/>
                <a:uLnTx/>
                <a:uFillTx/>
                <a:latin typeface="Graphik Medium" panose="020B0503030202060203" pitchFamily="34" charset="77"/>
                <a:ea typeface="Calibri" panose="020F0502020204030204" pitchFamily="34" charset="0"/>
                <a:cs typeface="Times New Roman" panose="02020603050405020304" pitchFamily="18" charset="0"/>
              </a:rPr>
              <a:t> </a:t>
            </a:r>
            <a:r>
              <a:rPr kumimoji="0" lang="en-US" sz="1600" b="1" i="0" u="none" strike="noStrike" kern="1200" cap="none" spc="0" normalizeH="0" baseline="0" noProof="0" dirty="0">
                <a:ln>
                  <a:noFill/>
                </a:ln>
                <a:gradFill>
                  <a:gsLst>
                    <a:gs pos="0">
                      <a:srgbClr val="A100FF"/>
                    </a:gs>
                    <a:gs pos="100000">
                      <a:srgbClr val="00B0F0"/>
                    </a:gs>
                    <a:gs pos="38000">
                      <a:srgbClr val="2052C0"/>
                    </a:gs>
                  </a:gsLst>
                  <a:lin ang="0" scaled="1"/>
                </a:gradFill>
                <a:effectLst/>
                <a:uLnTx/>
                <a:uFillTx/>
                <a:latin typeface="Graphik Semibold" panose="020B0703030202060203" pitchFamily="34" charset="0"/>
                <a:ea typeface="+mn-ea"/>
                <a:cs typeface="+mn-cs"/>
              </a:rPr>
              <a:t>DELIVERY EXCELLENCE</a:t>
            </a:r>
          </a:p>
        </p:txBody>
      </p:sp>
      <p:sp>
        <p:nvSpPr>
          <p:cNvPr id="18" name="Rectangle 17">
            <a:extLst>
              <a:ext uri="{FF2B5EF4-FFF2-40B4-BE49-F238E27FC236}">
                <a16:creationId xmlns:a16="http://schemas.microsoft.com/office/drawing/2014/main" id="{83698972-1AFD-C4F4-D7A9-411D7982218D}"/>
              </a:ext>
            </a:extLst>
          </p:cNvPr>
          <p:cNvSpPr/>
          <p:nvPr/>
        </p:nvSpPr>
        <p:spPr>
          <a:xfrm>
            <a:off x="1059841" y="5640686"/>
            <a:ext cx="10072317" cy="1199912"/>
          </a:xfrm>
          <a:prstGeom prst="rect">
            <a:avLst/>
          </a:prstGeom>
          <a:solidFill>
            <a:schemeClr val="accent5">
              <a:lumMod val="20000"/>
              <a:lumOff val="8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91428" bIns="91428"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Graphik"/>
              <a:ea typeface="+mn-ea"/>
              <a:cs typeface="+mn-cs"/>
            </a:endParaRPr>
          </a:p>
        </p:txBody>
      </p:sp>
      <p:sp>
        <p:nvSpPr>
          <p:cNvPr id="24" name="Rectangle 23">
            <a:extLst>
              <a:ext uri="{FF2B5EF4-FFF2-40B4-BE49-F238E27FC236}">
                <a16:creationId xmlns:a16="http://schemas.microsoft.com/office/drawing/2014/main" id="{8F6CB190-68E1-9A62-00E5-EDE9B2498C07}"/>
              </a:ext>
            </a:extLst>
          </p:cNvPr>
          <p:cNvSpPr/>
          <p:nvPr/>
        </p:nvSpPr>
        <p:spPr>
          <a:xfrm>
            <a:off x="1043510" y="5563180"/>
            <a:ext cx="10095705" cy="1216641"/>
          </a:xfrm>
          <a:prstGeom prst="rect">
            <a:avLst/>
          </a:prstGeom>
          <a:noFill/>
          <a:ln w="19050">
            <a:solidFill>
              <a:srgbClr val="8901C6"/>
            </a:solidFill>
          </a:ln>
        </p:spPr>
        <p:style>
          <a:lnRef idx="2">
            <a:schemeClr val="accent1">
              <a:shade val="50000"/>
            </a:schemeClr>
          </a:lnRef>
          <a:fillRef idx="1">
            <a:schemeClr val="accent1"/>
          </a:fillRef>
          <a:effectRef idx="0">
            <a:schemeClr val="accent1"/>
          </a:effectRef>
          <a:fontRef idx="minor">
            <a:schemeClr val="lt1"/>
          </a:fontRef>
        </p:style>
        <p:txBody>
          <a:bodyPr tIns="91428" bIns="91428"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8901C6"/>
              </a:solidFill>
              <a:effectLst/>
              <a:uLnTx/>
              <a:uFillTx/>
              <a:latin typeface="Graphik"/>
              <a:ea typeface="+mn-ea"/>
              <a:cs typeface="+mn-cs"/>
            </a:endParaRPr>
          </a:p>
        </p:txBody>
      </p:sp>
      <p:sp>
        <p:nvSpPr>
          <p:cNvPr id="23" name="TextBox 22">
            <a:extLst>
              <a:ext uri="{FF2B5EF4-FFF2-40B4-BE49-F238E27FC236}">
                <a16:creationId xmlns:a16="http://schemas.microsoft.com/office/drawing/2014/main" id="{6A3F43BF-5C00-BFAD-EEBB-94A02E89A064}"/>
              </a:ext>
            </a:extLst>
          </p:cNvPr>
          <p:cNvSpPr txBox="1"/>
          <p:nvPr/>
        </p:nvSpPr>
        <p:spPr>
          <a:xfrm>
            <a:off x="4347891" y="5217629"/>
            <a:ext cx="3042464" cy="584775"/>
          </a:xfrm>
          <a:prstGeom prst="rect">
            <a:avLst/>
          </a:prstGeom>
          <a:solidFill>
            <a:schemeClr val="bg1"/>
          </a:solidFill>
        </p:spPr>
        <p:txBody>
          <a:bodyPr wrap="square" anchor="ctr">
            <a:spAutoFit/>
          </a:bodyPr>
          <a:lstStyle/>
          <a:p>
            <a:pPr marL="0" marR="0" lvl="0" indent="0" algn="ctr" defTabSz="914309" rtl="0" eaLnBrk="1" fontAlgn="auto" latinLnBrk="0" hangingPunct="1">
              <a:lnSpc>
                <a:spcPct val="100000"/>
              </a:lnSpc>
              <a:spcBef>
                <a:spcPts val="0"/>
              </a:spcBef>
              <a:spcAft>
                <a:spcPts val="2400"/>
              </a:spcAft>
              <a:buClrTx/>
              <a:buSzTx/>
              <a:buFontTx/>
              <a:buNone/>
              <a:tabLst/>
              <a:defRPr/>
            </a:pPr>
            <a:r>
              <a:rPr kumimoji="0" lang="en-US" sz="1600" b="1" i="0" u="none" strike="noStrike" kern="1200" cap="none" spc="0" normalizeH="0" baseline="0" noProof="0" dirty="0">
                <a:ln>
                  <a:noFill/>
                </a:ln>
                <a:gradFill>
                  <a:gsLst>
                    <a:gs pos="0">
                      <a:srgbClr val="A100FF"/>
                    </a:gs>
                    <a:gs pos="100000">
                      <a:srgbClr val="00B0F0"/>
                    </a:gs>
                    <a:gs pos="38000">
                      <a:srgbClr val="2052C0"/>
                    </a:gs>
                  </a:gsLst>
                  <a:lin ang="0" scaled="1"/>
                </a:gradFill>
                <a:effectLst/>
                <a:uLnTx/>
                <a:uFillTx/>
                <a:latin typeface="Graphik Semibold" panose="020B0703030202060203" pitchFamily="34" charset="0"/>
                <a:ea typeface="+mn-ea"/>
                <a:cs typeface="+mn-cs"/>
              </a:rPr>
              <a:t>ASSETS POWERED BY OFFERINGS</a:t>
            </a:r>
          </a:p>
        </p:txBody>
      </p:sp>
      <p:sp>
        <p:nvSpPr>
          <p:cNvPr id="25" name="Rectangle 24">
            <a:extLst>
              <a:ext uri="{FF2B5EF4-FFF2-40B4-BE49-F238E27FC236}">
                <a16:creationId xmlns:a16="http://schemas.microsoft.com/office/drawing/2014/main" id="{49CC7E08-48D1-39ED-38BA-A93B9B863933}"/>
              </a:ext>
            </a:extLst>
          </p:cNvPr>
          <p:cNvSpPr/>
          <p:nvPr/>
        </p:nvSpPr>
        <p:spPr>
          <a:xfrm>
            <a:off x="9846860" y="5802404"/>
            <a:ext cx="1112412" cy="701462"/>
          </a:xfrm>
          <a:prstGeom prst="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28" bIns="91428"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A10FFF"/>
                </a:solidFill>
                <a:effectLst/>
                <a:uLnTx/>
                <a:uFillTx/>
                <a:latin typeface="Graphik" panose="020B0503030202060203" pitchFamily="34" charset="77"/>
                <a:ea typeface="Graphik" charset="0"/>
                <a:cs typeface="Graphik" charset="0"/>
              </a:rPr>
              <a:t>Ecosystem partners</a:t>
            </a:r>
          </a:p>
        </p:txBody>
      </p:sp>
      <p:cxnSp>
        <p:nvCxnSpPr>
          <p:cNvPr id="2" name="Straight Connector 1">
            <a:extLst>
              <a:ext uri="{FF2B5EF4-FFF2-40B4-BE49-F238E27FC236}">
                <a16:creationId xmlns:a16="http://schemas.microsoft.com/office/drawing/2014/main" id="{66CEE593-C0CA-8B0C-9F48-6C4627CAB3F4}"/>
              </a:ext>
            </a:extLst>
          </p:cNvPr>
          <p:cNvCxnSpPr>
            <a:cxnSpLocks/>
          </p:cNvCxnSpPr>
          <p:nvPr/>
        </p:nvCxnSpPr>
        <p:spPr>
          <a:xfrm>
            <a:off x="5968407" y="2575206"/>
            <a:ext cx="0" cy="44313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Title 8">
            <a:extLst>
              <a:ext uri="{FF2B5EF4-FFF2-40B4-BE49-F238E27FC236}">
                <a16:creationId xmlns:a16="http://schemas.microsoft.com/office/drawing/2014/main" id="{1118AA4B-02DE-082B-E637-B4C96188D24E}"/>
              </a:ext>
            </a:extLst>
          </p:cNvPr>
          <p:cNvSpPr txBox="1">
            <a:spLocks/>
          </p:cNvSpPr>
          <p:nvPr/>
        </p:nvSpPr>
        <p:spPr>
          <a:xfrm>
            <a:off x="6466591" y="2557656"/>
            <a:ext cx="2004328" cy="411200"/>
          </a:xfrm>
          <a:prstGeom prst="rect">
            <a:avLst/>
          </a:prstGeom>
        </p:spPr>
        <p:txBody>
          <a:bodyPr vert="horz" lIns="0" tIns="0" rIns="0" bIns="0" rtlCol="0" anchor="ctr">
            <a:noAutofit/>
          </a:bodyPr>
          <a:lstStyle>
            <a:lvl1pPr algn="l" defTabSz="914400" rtl="0" eaLnBrk="1" latinLnBrk="0" hangingPunct="1">
              <a:lnSpc>
                <a:spcPct val="80000"/>
              </a:lnSpc>
              <a:spcBef>
                <a:spcPct val="0"/>
              </a:spcBef>
              <a:buNone/>
              <a:defRPr sz="3600" b="1" kern="1200">
                <a:solidFill>
                  <a:schemeClr val="tx1"/>
                </a:solidFill>
                <a:latin typeface="+mj-lt"/>
                <a:ea typeface="+mj-ea"/>
                <a:cs typeface="+mj-cs"/>
              </a:defRPr>
            </a:lvl1pPr>
          </a:lstStyle>
          <a:p>
            <a:pPr marL="0" marR="0" lvl="0" indent="0" algn="ctr" defTabSz="228600" rtl="0" eaLnBrk="1" fontAlgn="auto" latinLnBrk="0" hangingPunct="1">
              <a:lnSpc>
                <a:spcPct val="80000"/>
              </a:lnSpc>
              <a:spcBef>
                <a:spcPct val="0"/>
              </a:spcBef>
              <a:spcAft>
                <a:spcPts val="0"/>
              </a:spcAft>
              <a:buClrTx/>
              <a:buSzTx/>
              <a:buFontTx/>
              <a:buNone/>
              <a:tabLst/>
              <a:defRPr/>
            </a:pPr>
            <a:r>
              <a:rPr kumimoji="0" lang="en-US" sz="1300" b="1" i="0" u="none" strike="noStrike" kern="1200" cap="none" spc="0" normalizeH="0" baseline="0" noProof="0" dirty="0">
                <a:ln>
                  <a:noFill/>
                </a:ln>
                <a:solidFill>
                  <a:srgbClr val="000000"/>
                </a:solidFill>
                <a:effectLst/>
                <a:uLnTx/>
                <a:uFillTx/>
                <a:latin typeface="Graphik Semibold" panose="020B0503030202060203" pitchFamily="34" charset="77"/>
                <a:ea typeface="+mj-ea"/>
                <a:cs typeface="+mj-cs"/>
              </a:rPr>
              <a:t>Total Quality Reinvention </a:t>
            </a:r>
          </a:p>
          <a:p>
            <a:pPr marL="0" marR="0" lvl="0" indent="0" algn="ctr" defTabSz="228600" rtl="0" eaLnBrk="1" fontAlgn="auto" latinLnBrk="0" hangingPunct="1">
              <a:lnSpc>
                <a:spcPct val="80000"/>
              </a:lnSpc>
              <a:spcBef>
                <a:spcPct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Graphik Semibold" panose="020B0503030202060203" pitchFamily="34" charset="77"/>
                <a:ea typeface="+mj-ea"/>
                <a:cs typeface="+mj-cs"/>
              </a:rPr>
              <a:t>New competence framework integrated with </a:t>
            </a:r>
            <a:r>
              <a:rPr kumimoji="0" lang="en-US" sz="900" b="0" i="0" u="none" strike="noStrike" kern="1200" cap="none" spc="0" normalizeH="0" baseline="0" noProof="0" dirty="0" err="1">
                <a:ln>
                  <a:noFill/>
                </a:ln>
                <a:solidFill>
                  <a:srgbClr val="000000"/>
                </a:solidFill>
                <a:effectLst/>
                <a:uLnTx/>
                <a:uFillTx/>
                <a:latin typeface="Graphik Semibold" panose="020B0503030202060203" pitchFamily="34" charset="77"/>
                <a:ea typeface="+mj-ea"/>
                <a:cs typeface="+mj-cs"/>
              </a:rPr>
              <a:t>HackerRank</a:t>
            </a:r>
            <a:r>
              <a:rPr kumimoji="0" lang="en-US" sz="900" b="0" i="0" u="none" strike="noStrike" kern="1200" cap="none" spc="0" normalizeH="0" baseline="0" noProof="0" dirty="0">
                <a:ln>
                  <a:noFill/>
                </a:ln>
                <a:solidFill>
                  <a:srgbClr val="000000"/>
                </a:solidFill>
                <a:effectLst/>
                <a:uLnTx/>
                <a:uFillTx/>
                <a:latin typeface="Graphik Semibold" panose="020B0503030202060203" pitchFamily="34" charset="77"/>
                <a:ea typeface="+mj-ea"/>
                <a:cs typeface="+mj-cs"/>
              </a:rPr>
              <a:t> and </a:t>
            </a:r>
            <a:r>
              <a:rPr kumimoji="0" lang="en-US" sz="900" b="0" i="0" u="none" strike="noStrike" kern="1200" cap="none" spc="0" normalizeH="0" baseline="0" noProof="0" dirty="0" err="1">
                <a:ln>
                  <a:noFill/>
                </a:ln>
                <a:solidFill>
                  <a:srgbClr val="000000"/>
                </a:solidFill>
                <a:effectLst/>
                <a:uLnTx/>
                <a:uFillTx/>
                <a:latin typeface="Graphik Semibold" panose="020B0503030202060203" pitchFamily="34" charset="77"/>
                <a:ea typeface="+mj-ea"/>
                <a:cs typeface="+mj-cs"/>
              </a:rPr>
              <a:t>Codility</a:t>
            </a:r>
            <a:endParaRPr kumimoji="0" lang="en-US" sz="900" b="0" i="0" u="none" strike="noStrike" kern="1200" cap="none" spc="0" normalizeH="0" baseline="0" noProof="0" dirty="0">
              <a:ln>
                <a:noFill/>
              </a:ln>
              <a:solidFill>
                <a:srgbClr val="000000"/>
              </a:solidFill>
              <a:effectLst/>
              <a:uLnTx/>
              <a:uFillTx/>
              <a:latin typeface="Graphik Semibold" panose="020B0503030202060203" pitchFamily="34" charset="77"/>
              <a:ea typeface="+mj-ea"/>
              <a:cs typeface="+mj-cs"/>
            </a:endParaRPr>
          </a:p>
        </p:txBody>
      </p:sp>
      <p:graphicFrame>
        <p:nvGraphicFramePr>
          <p:cNvPr id="27" name="Table 26">
            <a:extLst>
              <a:ext uri="{FF2B5EF4-FFF2-40B4-BE49-F238E27FC236}">
                <a16:creationId xmlns:a16="http://schemas.microsoft.com/office/drawing/2014/main" id="{254E91E2-1A26-5D0D-5030-7DE49B659513}"/>
              </a:ext>
            </a:extLst>
          </p:cNvPr>
          <p:cNvGraphicFramePr>
            <a:graphicFrameLocks noGrp="1"/>
          </p:cNvGraphicFramePr>
          <p:nvPr/>
        </p:nvGraphicFramePr>
        <p:xfrm>
          <a:off x="1232728" y="5786651"/>
          <a:ext cx="8566610" cy="932700"/>
        </p:xfrm>
        <a:graphic>
          <a:graphicData uri="http://schemas.openxmlformats.org/drawingml/2006/table">
            <a:tbl>
              <a:tblPr firstRow="1" bandRow="1">
                <a:tableStyleId>{5940675A-B579-460E-94D1-54222C63F5DA}</a:tableStyleId>
              </a:tblPr>
              <a:tblGrid>
                <a:gridCol w="1208267">
                  <a:extLst>
                    <a:ext uri="{9D8B030D-6E8A-4147-A177-3AD203B41FA5}">
                      <a16:colId xmlns:a16="http://schemas.microsoft.com/office/drawing/2014/main" val="3197063654"/>
                    </a:ext>
                  </a:extLst>
                </a:gridCol>
                <a:gridCol w="1347999">
                  <a:extLst>
                    <a:ext uri="{9D8B030D-6E8A-4147-A177-3AD203B41FA5}">
                      <a16:colId xmlns:a16="http://schemas.microsoft.com/office/drawing/2014/main" val="4107616943"/>
                    </a:ext>
                  </a:extLst>
                </a:gridCol>
                <a:gridCol w="1477796">
                  <a:extLst>
                    <a:ext uri="{9D8B030D-6E8A-4147-A177-3AD203B41FA5}">
                      <a16:colId xmlns:a16="http://schemas.microsoft.com/office/drawing/2014/main" val="2220054994"/>
                    </a:ext>
                  </a:extLst>
                </a:gridCol>
                <a:gridCol w="2273384">
                  <a:extLst>
                    <a:ext uri="{9D8B030D-6E8A-4147-A177-3AD203B41FA5}">
                      <a16:colId xmlns:a16="http://schemas.microsoft.com/office/drawing/2014/main" val="3560619931"/>
                    </a:ext>
                  </a:extLst>
                </a:gridCol>
                <a:gridCol w="2259164">
                  <a:extLst>
                    <a:ext uri="{9D8B030D-6E8A-4147-A177-3AD203B41FA5}">
                      <a16:colId xmlns:a16="http://schemas.microsoft.com/office/drawing/2014/main" val="551217754"/>
                    </a:ext>
                  </a:extLst>
                </a:gridCol>
              </a:tblGrid>
              <a:tr h="292620">
                <a:tc gridSpan="5">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900" b="1" kern="1200" dirty="0">
                          <a:solidFill>
                            <a:srgbClr val="000000"/>
                          </a:solidFill>
                          <a:latin typeface="Graphik Semibold" panose="020B0503030202060203" pitchFamily="34" charset="77"/>
                          <a:ea typeface="+mj-ea"/>
                          <a:cs typeface="+mj-cs"/>
                        </a:rPr>
                        <a:t>Reinvention.ai</a:t>
                      </a:r>
                    </a:p>
                  </a:txBody>
                  <a:tcPr anchor="ct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tcPr>
                </a:tc>
                <a:tc hMerge="1">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900" b="1" kern="1200" dirty="0">
                        <a:solidFill>
                          <a:srgbClr val="000000"/>
                        </a:solidFill>
                        <a:latin typeface="Graphik Semibold" panose="020B0503030202060203" pitchFamily="34" charset="77"/>
                        <a:ea typeface="+mj-ea"/>
                        <a:cs typeface="+mj-cs"/>
                      </a:endParaRPr>
                    </a:p>
                  </a:txBody>
                  <a:tcPr anchor="ct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tcPr>
                </a:tc>
                <a:tc hMerge="1">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900" b="1" kern="1200" dirty="0">
                        <a:solidFill>
                          <a:srgbClr val="000000"/>
                        </a:solidFill>
                        <a:latin typeface="Graphik Semibold" panose="020B0503030202060203" pitchFamily="34" charset="77"/>
                        <a:ea typeface="+mj-ea"/>
                        <a:cs typeface="+mj-cs"/>
                      </a:endParaRPr>
                    </a:p>
                  </a:txBody>
                  <a:tcPr anchor="ct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tcPr>
                </a:tc>
                <a:tc hMerge="1">
                  <a:txBody>
                    <a:bodyPr/>
                    <a:lstStyle/>
                    <a:p>
                      <a:pPr algn="l"/>
                      <a:endParaRPr lang="en-US" sz="1800" b="1" dirty="0"/>
                    </a:p>
                  </a:txBody>
                  <a:tcPr anchor="ct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tcPr>
                </a:tc>
                <a:tc hMerge="1">
                  <a:txBody>
                    <a:bodyPr/>
                    <a:lstStyle/>
                    <a:p>
                      <a:pPr algn="l"/>
                      <a:endParaRPr lang="en-US" sz="1800" b="1" dirty="0"/>
                    </a:p>
                  </a:txBody>
                  <a:tcPr anchor="ct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tcPr>
                </a:tc>
                <a:extLst>
                  <a:ext uri="{0D108BD9-81ED-4DB2-BD59-A6C34878D82A}">
                    <a16:rowId xmlns:a16="http://schemas.microsoft.com/office/drawing/2014/main" val="75980033"/>
                  </a:ext>
                </a:extLst>
              </a:tr>
              <a:tr h="31733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900" b="1" dirty="0"/>
                        <a:t>Code Archeology – Analysis Engine</a:t>
                      </a:r>
                    </a:p>
                  </a:txBody>
                  <a:tcP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900" b="1" dirty="0"/>
                        <a:t>Domain Ontologies/Data Models</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b="1" dirty="0"/>
                        <a:t>Analysis Engine</a:t>
                      </a:r>
                    </a:p>
                  </a:txBody>
                  <a:tcP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900" b="1" dirty="0"/>
                        <a:t>Context Engine by Industry</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b="1" dirty="0"/>
                        <a:t>Analysis Engine</a:t>
                      </a:r>
                    </a:p>
                  </a:txBody>
                  <a:tcP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900" b="1" kern="1200" dirty="0">
                          <a:solidFill>
                            <a:srgbClr val="000000"/>
                          </a:solidFill>
                          <a:latin typeface="Graphik Semibold" panose="020B0503030202060203" pitchFamily="34" charset="77"/>
                          <a:ea typeface="+mn-ea"/>
                          <a:cs typeface="+mn-cs"/>
                        </a:rPr>
                        <a:t>Adaptive Reference Architectures by Industry</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b="1" dirty="0"/>
                        <a:t>Decisioning And Execution Engine</a:t>
                      </a:r>
                    </a:p>
                  </a:txBody>
                  <a:tcP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900" b="1" kern="1200" dirty="0">
                          <a:solidFill>
                            <a:srgbClr val="000000"/>
                          </a:solidFill>
                          <a:latin typeface="Graphik Semibold" panose="020B0503030202060203" pitchFamily="34" charset="77"/>
                          <a:ea typeface="+mn-ea"/>
                          <a:cs typeface="+mn-cs"/>
                        </a:rPr>
                        <a:t>AI foundations by Ecosystem partner</a:t>
                      </a:r>
                    </a:p>
                    <a:p>
                      <a:pPr marL="0" marR="0" lvl="0" indent="0" algn="l" defTabSz="914377" rtl="0" eaLnBrk="1" fontAlgn="auto" latinLnBrk="0" hangingPunct="1">
                        <a:lnSpc>
                          <a:spcPct val="100000"/>
                        </a:lnSpc>
                        <a:spcBef>
                          <a:spcPts val="0"/>
                        </a:spcBef>
                        <a:spcAft>
                          <a:spcPts val="0"/>
                        </a:spcAft>
                        <a:buClrTx/>
                        <a:buSzTx/>
                        <a:buFontTx/>
                        <a:buNone/>
                        <a:tabLst/>
                        <a:defRPr/>
                      </a:pPr>
                      <a:r>
                        <a:rPr lang="en-US" sz="900" b="1" kern="1200" dirty="0">
                          <a:solidFill>
                            <a:srgbClr val="000000"/>
                          </a:solidFill>
                          <a:latin typeface="Graphik Semibold" panose="020B0503030202060203" pitchFamily="34" charset="77"/>
                          <a:ea typeface="+mn-ea"/>
                          <a:cs typeface="+mn-cs"/>
                        </a:rPr>
                        <a:t>Decisioning and Execution Engine</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900" b="1" kern="1200" dirty="0">
                        <a:solidFill>
                          <a:srgbClr val="000000"/>
                        </a:solidFill>
                        <a:latin typeface="Graphik Semibold" panose="020B0503030202060203" pitchFamily="34" charset="77"/>
                        <a:ea typeface="+mn-ea"/>
                        <a:cs typeface="+mn-cs"/>
                      </a:endParaRPr>
                    </a:p>
                  </a:txBody>
                  <a:tcPr>
                    <a:lnL w="12700" cap="flat" cmpd="sng" algn="ctr">
                      <a:solidFill>
                        <a:schemeClr val="bg2">
                          <a:lumMod val="40000"/>
                          <a:lumOff val="60000"/>
                        </a:schemeClr>
                      </a:solidFill>
                      <a:prstDash val="solid"/>
                      <a:round/>
                      <a:headEnd type="none" w="med" len="med"/>
                      <a:tailEnd type="none" w="med" len="med"/>
                    </a:lnL>
                    <a:lnR w="12700" cap="flat" cmpd="sng" algn="ctr">
                      <a:solidFill>
                        <a:schemeClr val="bg2">
                          <a:lumMod val="40000"/>
                          <a:lumOff val="60000"/>
                        </a:schemeClr>
                      </a:solidFill>
                      <a:prstDash val="solid"/>
                      <a:round/>
                      <a:headEnd type="none" w="med" len="med"/>
                      <a:tailEnd type="none" w="med" len="med"/>
                    </a:lnR>
                    <a:lnT w="12700" cap="flat" cmpd="sng" algn="ctr">
                      <a:solidFill>
                        <a:schemeClr val="bg2">
                          <a:lumMod val="40000"/>
                          <a:lumOff val="60000"/>
                        </a:schemeClr>
                      </a:solidFill>
                      <a:prstDash val="solid"/>
                      <a:round/>
                      <a:headEnd type="none" w="med" len="med"/>
                      <a:tailEnd type="none" w="med" len="med"/>
                    </a:lnT>
                    <a:lnB w="12700" cap="flat" cmpd="sng" algn="ctr">
                      <a:solidFill>
                        <a:schemeClr val="bg2">
                          <a:lumMod val="40000"/>
                          <a:lumOff val="60000"/>
                        </a:schemeClr>
                      </a:solidFill>
                      <a:prstDash val="solid"/>
                      <a:round/>
                      <a:headEnd type="none" w="med" len="med"/>
                      <a:tailEnd type="none" w="med" len="med"/>
                    </a:lnB>
                  </a:tcPr>
                </a:tc>
                <a:extLst>
                  <a:ext uri="{0D108BD9-81ED-4DB2-BD59-A6C34878D82A}">
                    <a16:rowId xmlns:a16="http://schemas.microsoft.com/office/drawing/2014/main" val="4009513436"/>
                  </a:ext>
                </a:extLst>
              </a:tr>
            </a:tbl>
          </a:graphicData>
        </a:graphic>
      </p:graphicFrame>
      <p:sp>
        <p:nvSpPr>
          <p:cNvPr id="29" name="Shape 36">
            <a:extLst>
              <a:ext uri="{FF2B5EF4-FFF2-40B4-BE49-F238E27FC236}">
                <a16:creationId xmlns:a16="http://schemas.microsoft.com/office/drawing/2014/main" id="{13F60E4D-B3E3-F0B6-3320-C4CF351D8AF5}"/>
              </a:ext>
            </a:extLst>
          </p:cNvPr>
          <p:cNvSpPr/>
          <p:nvPr/>
        </p:nvSpPr>
        <p:spPr>
          <a:xfrm>
            <a:off x="198120" y="994941"/>
            <a:ext cx="11612880" cy="803332"/>
          </a:xfrm>
          <a:prstGeom prst="rect">
            <a:avLst/>
          </a:prstGeom>
          <a:solidFill>
            <a:srgbClr val="6016A8">
              <a:alpha val="85000"/>
            </a:srgbClr>
          </a:solidFill>
          <a:ln w="12700">
            <a:solidFill>
              <a:srgbClr val="A855F7"/>
            </a:solidFill>
            <a:prstDash val="solid"/>
          </a:ln>
          <a:effectLst>
            <a:outerShdw blurRad="101600" dist="38100" dir="8100000" algn="bl" rotWithShape="0">
              <a:srgbClr val="000000">
                <a:alpha val="1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Graphik"/>
              <a:ea typeface="+mn-ea"/>
              <a:cs typeface="+mn-cs"/>
            </a:endParaRPr>
          </a:p>
        </p:txBody>
      </p:sp>
      <p:sp>
        <p:nvSpPr>
          <p:cNvPr id="30" name="Text 37">
            <a:extLst>
              <a:ext uri="{FF2B5EF4-FFF2-40B4-BE49-F238E27FC236}">
                <a16:creationId xmlns:a16="http://schemas.microsoft.com/office/drawing/2014/main" id="{CFAEEE1E-D4E9-1E66-0AD3-39297A502ADF}"/>
              </a:ext>
            </a:extLst>
          </p:cNvPr>
          <p:cNvSpPr/>
          <p:nvPr/>
        </p:nvSpPr>
        <p:spPr>
          <a:xfrm>
            <a:off x="4826805" y="981955"/>
            <a:ext cx="2163034" cy="292608"/>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200" normalizeH="0" baseline="0" noProof="0" dirty="0">
                <a:ln>
                  <a:noFill/>
                </a:ln>
                <a:solidFill>
                  <a:prstClr val="white"/>
                </a:solidFill>
                <a:effectLst/>
                <a:uLnTx/>
                <a:uFillTx/>
                <a:latin typeface="Arial" pitchFamily="34" charset="0"/>
                <a:ea typeface="+mn-ea"/>
                <a:cs typeface="Arial" pitchFamily="34" charset="-120"/>
              </a:rPr>
              <a:t>GROWTH PILLARS</a:t>
            </a:r>
          </a:p>
        </p:txBody>
      </p:sp>
      <p:sp>
        <p:nvSpPr>
          <p:cNvPr id="31" name="Text 38">
            <a:extLst>
              <a:ext uri="{FF2B5EF4-FFF2-40B4-BE49-F238E27FC236}">
                <a16:creationId xmlns:a16="http://schemas.microsoft.com/office/drawing/2014/main" id="{33F45125-17C3-89CE-8143-9203178F4517}"/>
              </a:ext>
            </a:extLst>
          </p:cNvPr>
          <p:cNvSpPr/>
          <p:nvPr/>
        </p:nvSpPr>
        <p:spPr>
          <a:xfrm>
            <a:off x="381000" y="1310862"/>
            <a:ext cx="50292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Arial Black" pitchFamily="34" charset="0"/>
                <a:ea typeface="Arial Black" pitchFamily="34" charset="-122"/>
                <a:cs typeface="Arial Black" pitchFamily="34" charset="-120"/>
              </a:rPr>
              <a:t>01</a:t>
            </a:r>
            <a:endParaRPr kumimoji="0" lang="en-US" sz="2400" b="0" i="0" u="none" strike="noStrike" kern="0" cap="none" spc="0" normalizeH="0" baseline="0" noProof="0" dirty="0">
              <a:ln>
                <a:noFill/>
              </a:ln>
              <a:solidFill>
                <a:prstClr val="white"/>
              </a:solidFill>
              <a:effectLst/>
              <a:uLnTx/>
              <a:uFillTx/>
              <a:latin typeface="Graphik"/>
              <a:ea typeface="+mn-ea"/>
              <a:cs typeface="+mn-cs"/>
            </a:endParaRPr>
          </a:p>
        </p:txBody>
      </p:sp>
      <p:sp>
        <p:nvSpPr>
          <p:cNvPr id="32" name="Text 39">
            <a:extLst>
              <a:ext uri="{FF2B5EF4-FFF2-40B4-BE49-F238E27FC236}">
                <a16:creationId xmlns:a16="http://schemas.microsoft.com/office/drawing/2014/main" id="{B805854E-8F0A-0780-6AA6-0528F58E9B68}"/>
              </a:ext>
            </a:extLst>
          </p:cNvPr>
          <p:cNvSpPr/>
          <p:nvPr/>
        </p:nvSpPr>
        <p:spPr>
          <a:xfrm>
            <a:off x="883920" y="1310862"/>
            <a:ext cx="3108960" cy="384048"/>
          </a:xfrm>
          <a:prstGeom prst="rect">
            <a:avLst/>
          </a:prstGeom>
          <a:noFill/>
          <a:ln>
            <a:solidFill>
              <a:schemeClr val="bg1">
                <a:lumMod val="95000"/>
              </a:schemeClr>
            </a:solid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pitchFamily="34" charset="0"/>
                <a:ea typeface="Arial" pitchFamily="34" charset="-122"/>
                <a:cs typeface="Arial" pitchFamily="34" charset="-120"/>
              </a:rPr>
              <a:t>DISRUPT</a:t>
            </a:r>
            <a:endParaRPr kumimoji="0" lang="en-US" sz="1200" b="0" i="0" u="none" strike="noStrike" kern="0" cap="none" spc="0" normalizeH="0" baseline="0" noProof="0" dirty="0">
              <a:ln>
                <a:noFill/>
              </a:ln>
              <a:solidFill>
                <a:prstClr val="black"/>
              </a:solidFill>
              <a:effectLst/>
              <a:uLnTx/>
              <a:uFillTx/>
              <a:latin typeface="Graphik"/>
              <a:ea typeface="+mn-ea"/>
              <a:cs typeface="+mn-cs"/>
            </a:endParaRPr>
          </a:p>
        </p:txBody>
      </p:sp>
      <p:sp>
        <p:nvSpPr>
          <p:cNvPr id="34" name="Text 41">
            <a:extLst>
              <a:ext uri="{FF2B5EF4-FFF2-40B4-BE49-F238E27FC236}">
                <a16:creationId xmlns:a16="http://schemas.microsoft.com/office/drawing/2014/main" id="{343E519C-2505-E5DC-6B40-4DE424CAB6B9}"/>
              </a:ext>
            </a:extLst>
          </p:cNvPr>
          <p:cNvSpPr/>
          <p:nvPr/>
        </p:nvSpPr>
        <p:spPr>
          <a:xfrm>
            <a:off x="4221480" y="1310862"/>
            <a:ext cx="50292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Arial Black" pitchFamily="34" charset="0"/>
                <a:ea typeface="Arial Black" pitchFamily="34" charset="-122"/>
                <a:cs typeface="Arial Black" pitchFamily="34" charset="-120"/>
              </a:rPr>
              <a:t>02</a:t>
            </a:r>
            <a:endParaRPr kumimoji="0" lang="en-US" sz="2400" b="0" i="0" u="none" strike="noStrike" kern="0" cap="none" spc="0" normalizeH="0" baseline="0" noProof="0" dirty="0">
              <a:ln>
                <a:noFill/>
              </a:ln>
              <a:solidFill>
                <a:prstClr val="white"/>
              </a:solidFill>
              <a:effectLst/>
              <a:uLnTx/>
              <a:uFillTx/>
              <a:latin typeface="Graphik"/>
              <a:ea typeface="+mn-ea"/>
              <a:cs typeface="+mn-cs"/>
            </a:endParaRPr>
          </a:p>
        </p:txBody>
      </p:sp>
      <p:sp>
        <p:nvSpPr>
          <p:cNvPr id="35" name="Text 42">
            <a:extLst>
              <a:ext uri="{FF2B5EF4-FFF2-40B4-BE49-F238E27FC236}">
                <a16:creationId xmlns:a16="http://schemas.microsoft.com/office/drawing/2014/main" id="{5D07860D-D171-D81C-1275-484C4EB4763B}"/>
              </a:ext>
            </a:extLst>
          </p:cNvPr>
          <p:cNvSpPr/>
          <p:nvPr/>
        </p:nvSpPr>
        <p:spPr>
          <a:xfrm>
            <a:off x="4724400" y="1310862"/>
            <a:ext cx="3108960" cy="384048"/>
          </a:xfrm>
          <a:prstGeom prst="rect">
            <a:avLst/>
          </a:prstGeom>
          <a:noFill/>
          <a:ln>
            <a:solidFill>
              <a:schemeClr val="bg1">
                <a:lumMod val="95000"/>
              </a:schemeClr>
            </a:solid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pitchFamily="34" charset="0"/>
                <a:ea typeface="Arial" pitchFamily="34" charset="-122"/>
                <a:cs typeface="Arial" pitchFamily="34" charset="-120"/>
              </a:rPr>
              <a:t>DEFEND &amp; REIMAGINE</a:t>
            </a:r>
            <a:endParaRPr kumimoji="0" lang="en-US" sz="1200" b="0" i="0" u="none" strike="noStrike" kern="0" cap="none" spc="0" normalizeH="0" baseline="0" noProof="0" dirty="0">
              <a:ln>
                <a:noFill/>
              </a:ln>
              <a:solidFill>
                <a:prstClr val="black"/>
              </a:solidFill>
              <a:effectLst/>
              <a:uLnTx/>
              <a:uFillTx/>
              <a:latin typeface="Graphik"/>
              <a:ea typeface="+mn-ea"/>
              <a:cs typeface="+mn-cs"/>
            </a:endParaRPr>
          </a:p>
        </p:txBody>
      </p:sp>
      <p:sp>
        <p:nvSpPr>
          <p:cNvPr id="37" name="Text 44">
            <a:extLst>
              <a:ext uri="{FF2B5EF4-FFF2-40B4-BE49-F238E27FC236}">
                <a16:creationId xmlns:a16="http://schemas.microsoft.com/office/drawing/2014/main" id="{548BA76B-0060-AEBE-D76B-8EA6F8A176A2}"/>
              </a:ext>
            </a:extLst>
          </p:cNvPr>
          <p:cNvSpPr/>
          <p:nvPr/>
        </p:nvSpPr>
        <p:spPr>
          <a:xfrm>
            <a:off x="8061960" y="1310862"/>
            <a:ext cx="502920" cy="38404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solidFill>
                <a:effectLst/>
                <a:uLnTx/>
                <a:uFillTx/>
                <a:latin typeface="Arial Black" pitchFamily="34" charset="0"/>
                <a:ea typeface="Arial Black" pitchFamily="34" charset="-122"/>
                <a:cs typeface="Arial Black" pitchFamily="34" charset="-120"/>
              </a:rPr>
              <a:t>03</a:t>
            </a:r>
            <a:endParaRPr kumimoji="0" lang="en-US" sz="2400" b="0" i="0" u="none" strike="noStrike" kern="0" cap="none" spc="0" normalizeH="0" baseline="0" noProof="0" dirty="0">
              <a:ln>
                <a:noFill/>
              </a:ln>
              <a:solidFill>
                <a:prstClr val="white"/>
              </a:solidFill>
              <a:effectLst/>
              <a:uLnTx/>
              <a:uFillTx/>
              <a:latin typeface="Graphik"/>
              <a:ea typeface="+mn-ea"/>
              <a:cs typeface="+mn-cs"/>
            </a:endParaRPr>
          </a:p>
        </p:txBody>
      </p:sp>
      <p:sp>
        <p:nvSpPr>
          <p:cNvPr id="38" name="Text 45">
            <a:extLst>
              <a:ext uri="{FF2B5EF4-FFF2-40B4-BE49-F238E27FC236}">
                <a16:creationId xmlns:a16="http://schemas.microsoft.com/office/drawing/2014/main" id="{C31B1180-5EC7-42DA-C4C3-E33775E4144F}"/>
              </a:ext>
            </a:extLst>
          </p:cNvPr>
          <p:cNvSpPr/>
          <p:nvPr/>
        </p:nvSpPr>
        <p:spPr>
          <a:xfrm>
            <a:off x="8564880" y="1310862"/>
            <a:ext cx="3108960" cy="384048"/>
          </a:xfrm>
          <a:prstGeom prst="rect">
            <a:avLst/>
          </a:prstGeom>
          <a:noFill/>
          <a:ln>
            <a:solidFill>
              <a:schemeClr val="bg1">
                <a:lumMod val="95000"/>
              </a:schemeClr>
            </a:solid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pitchFamily="34" charset="0"/>
                <a:ea typeface="Arial" pitchFamily="34" charset="-122"/>
                <a:cs typeface="Arial" pitchFamily="34" charset="-120"/>
              </a:rPr>
              <a:t>FALL FORWARDS</a:t>
            </a:r>
            <a:endParaRPr kumimoji="0" lang="en-US" sz="1200" b="0" i="0" u="none" strike="noStrike" kern="0" cap="none" spc="0" normalizeH="0" baseline="0" noProof="0" dirty="0">
              <a:ln>
                <a:noFill/>
              </a:ln>
              <a:solidFill>
                <a:prstClr val="black"/>
              </a:solidFill>
              <a:effectLst/>
              <a:uLnTx/>
              <a:uFillTx/>
              <a:latin typeface="Graphik"/>
              <a:ea typeface="+mn-ea"/>
              <a:cs typeface="+mn-cs"/>
            </a:endParaRPr>
          </a:p>
        </p:txBody>
      </p:sp>
      <p:sp>
        <p:nvSpPr>
          <p:cNvPr id="40" name="Triangle 39">
            <a:extLst>
              <a:ext uri="{FF2B5EF4-FFF2-40B4-BE49-F238E27FC236}">
                <a16:creationId xmlns:a16="http://schemas.microsoft.com/office/drawing/2014/main" id="{9C745BDC-01A5-91A1-22C6-1F949C3582BC}"/>
              </a:ext>
            </a:extLst>
          </p:cNvPr>
          <p:cNvSpPr/>
          <p:nvPr/>
        </p:nvSpPr>
        <p:spPr>
          <a:xfrm rot="10800000">
            <a:off x="4765322" y="1838493"/>
            <a:ext cx="2286000" cy="190146"/>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err="1">
              <a:ln>
                <a:noFill/>
              </a:ln>
              <a:solidFill>
                <a:srgbClr val="FFFFFF"/>
              </a:solidFill>
              <a:effectLst/>
              <a:uLnTx/>
              <a:uFillTx/>
              <a:latin typeface="Graphik"/>
              <a:ea typeface="+mn-ea"/>
              <a:cs typeface="+mn-cs"/>
            </a:endParaRPr>
          </a:p>
        </p:txBody>
      </p:sp>
    </p:spTree>
    <p:extLst>
      <p:ext uri="{BB962C8B-B14F-4D97-AF65-F5344CB8AC3E}">
        <p14:creationId xmlns:p14="http://schemas.microsoft.com/office/powerpoint/2010/main" val="1846336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82B376D9-086E-5258-0EC8-073854220562}"/>
              </a:ext>
            </a:extLst>
          </p:cNvPr>
          <p:cNvSpPr/>
          <p:nvPr/>
        </p:nvSpPr>
        <p:spPr>
          <a:xfrm>
            <a:off x="6123370" y="2694939"/>
            <a:ext cx="5430342" cy="358886"/>
          </a:xfrm>
          <a:prstGeom prst="rect">
            <a:avLst/>
          </a:prstGeom>
          <a:solidFill>
            <a:schemeClr val="bg1">
              <a:lumMod val="95000"/>
            </a:schemeClr>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49" name="Rectangle 48">
            <a:extLst>
              <a:ext uri="{FF2B5EF4-FFF2-40B4-BE49-F238E27FC236}">
                <a16:creationId xmlns:a16="http://schemas.microsoft.com/office/drawing/2014/main" id="{237960AD-CB3D-E134-CDFE-184E4242C887}"/>
              </a:ext>
            </a:extLst>
          </p:cNvPr>
          <p:cNvSpPr/>
          <p:nvPr/>
        </p:nvSpPr>
        <p:spPr>
          <a:xfrm>
            <a:off x="6123370" y="3146550"/>
            <a:ext cx="5430342" cy="358886"/>
          </a:xfrm>
          <a:prstGeom prst="rect">
            <a:avLst/>
          </a:prstGeom>
          <a:solidFill>
            <a:schemeClr val="bg1">
              <a:lumMod val="95000"/>
            </a:schemeClr>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50" name="Rectangle 49">
            <a:extLst>
              <a:ext uri="{FF2B5EF4-FFF2-40B4-BE49-F238E27FC236}">
                <a16:creationId xmlns:a16="http://schemas.microsoft.com/office/drawing/2014/main" id="{C4311171-EC7B-35AE-6252-AB6BE684A00B}"/>
              </a:ext>
            </a:extLst>
          </p:cNvPr>
          <p:cNvSpPr/>
          <p:nvPr/>
        </p:nvSpPr>
        <p:spPr>
          <a:xfrm>
            <a:off x="6123370" y="3598161"/>
            <a:ext cx="5430342" cy="358886"/>
          </a:xfrm>
          <a:prstGeom prst="rect">
            <a:avLst/>
          </a:prstGeom>
          <a:solidFill>
            <a:schemeClr val="bg1">
              <a:lumMod val="95000"/>
            </a:schemeClr>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51" name="Rectangle 50">
            <a:extLst>
              <a:ext uri="{FF2B5EF4-FFF2-40B4-BE49-F238E27FC236}">
                <a16:creationId xmlns:a16="http://schemas.microsoft.com/office/drawing/2014/main" id="{8D7D1BEC-79F9-829A-15DA-A7419A57D57F}"/>
              </a:ext>
            </a:extLst>
          </p:cNvPr>
          <p:cNvSpPr/>
          <p:nvPr/>
        </p:nvSpPr>
        <p:spPr>
          <a:xfrm>
            <a:off x="6123370" y="4049773"/>
            <a:ext cx="5430342" cy="358886"/>
          </a:xfrm>
          <a:prstGeom prst="rect">
            <a:avLst/>
          </a:prstGeom>
          <a:solidFill>
            <a:schemeClr val="bg1">
              <a:lumMod val="95000"/>
            </a:schemeClr>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cxnSp>
        <p:nvCxnSpPr>
          <p:cNvPr id="60" name="Straight Connector 59">
            <a:extLst>
              <a:ext uri="{FF2B5EF4-FFF2-40B4-BE49-F238E27FC236}">
                <a16:creationId xmlns:a16="http://schemas.microsoft.com/office/drawing/2014/main" id="{4C3B2C6C-3AB5-D3D5-13E3-A55E748DBF65}"/>
              </a:ext>
            </a:extLst>
          </p:cNvPr>
          <p:cNvCxnSpPr/>
          <p:nvPr/>
        </p:nvCxnSpPr>
        <p:spPr>
          <a:xfrm>
            <a:off x="4711133" y="2286622"/>
            <a:ext cx="0" cy="2744148"/>
          </a:xfrm>
          <a:prstGeom prst="line">
            <a:avLst/>
          </a:prstGeom>
          <a:noFill/>
          <a:ln w="12700" cap="flat" cmpd="sng" algn="ctr">
            <a:solidFill>
              <a:schemeClr val="bg2"/>
            </a:solidFill>
            <a:prstDash val="solid"/>
            <a:miter lim="800000"/>
          </a:ln>
          <a:effectLst>
            <a:outerShdw blurRad="190500" dist="38100" dir="8100000" algn="tr" rotWithShape="0">
              <a:prstClr val="black">
                <a:alpha val="40000"/>
              </a:prstClr>
            </a:outerShdw>
          </a:effectLst>
        </p:spPr>
      </p:cxnSp>
      <p:sp>
        <p:nvSpPr>
          <p:cNvPr id="61" name="Rectangle 42">
            <a:extLst>
              <a:ext uri="{FF2B5EF4-FFF2-40B4-BE49-F238E27FC236}">
                <a16:creationId xmlns:a16="http://schemas.microsoft.com/office/drawing/2014/main" id="{3A55CDCB-AE1F-A669-78F5-1098F69CCA33}"/>
              </a:ext>
            </a:extLst>
          </p:cNvPr>
          <p:cNvSpPr/>
          <p:nvPr/>
        </p:nvSpPr>
        <p:spPr>
          <a:xfrm flipV="1">
            <a:off x="3915241" y="4041380"/>
            <a:ext cx="795893" cy="1383083"/>
          </a:xfrm>
          <a:custGeom>
            <a:avLst/>
            <a:gdLst>
              <a:gd name="connsiteX0" fmla="*/ 0 w 1917700"/>
              <a:gd name="connsiteY0" fmla="*/ 0 h 930317"/>
              <a:gd name="connsiteX1" fmla="*/ 1917700 w 1917700"/>
              <a:gd name="connsiteY1" fmla="*/ 0 h 930317"/>
              <a:gd name="connsiteX2" fmla="*/ 1917700 w 1917700"/>
              <a:gd name="connsiteY2" fmla="*/ 930317 h 930317"/>
              <a:gd name="connsiteX3" fmla="*/ 0 w 1917700"/>
              <a:gd name="connsiteY3" fmla="*/ 930317 h 930317"/>
              <a:gd name="connsiteX4" fmla="*/ 0 w 1917700"/>
              <a:gd name="connsiteY4" fmla="*/ 0 h 930317"/>
              <a:gd name="connsiteX0" fmla="*/ 0 w 1917700"/>
              <a:gd name="connsiteY0" fmla="*/ 0 h 1578017"/>
              <a:gd name="connsiteX1" fmla="*/ 1917700 w 1917700"/>
              <a:gd name="connsiteY1" fmla="*/ 0 h 1578017"/>
              <a:gd name="connsiteX2" fmla="*/ 1917700 w 1917700"/>
              <a:gd name="connsiteY2" fmla="*/ 1578017 h 1578017"/>
              <a:gd name="connsiteX3" fmla="*/ 0 w 1917700"/>
              <a:gd name="connsiteY3" fmla="*/ 930317 h 1578017"/>
              <a:gd name="connsiteX4" fmla="*/ 0 w 1917700"/>
              <a:gd name="connsiteY4" fmla="*/ 0 h 1578017"/>
              <a:gd name="connsiteX0" fmla="*/ 0 w 1917700"/>
              <a:gd name="connsiteY0" fmla="*/ 0 h 1578017"/>
              <a:gd name="connsiteX1" fmla="*/ 1917700 w 1917700"/>
              <a:gd name="connsiteY1" fmla="*/ 1128712 h 1578017"/>
              <a:gd name="connsiteX2" fmla="*/ 1917700 w 1917700"/>
              <a:gd name="connsiteY2" fmla="*/ 1578017 h 1578017"/>
              <a:gd name="connsiteX3" fmla="*/ 0 w 1917700"/>
              <a:gd name="connsiteY3" fmla="*/ 930317 h 1578017"/>
              <a:gd name="connsiteX4" fmla="*/ 0 w 1917700"/>
              <a:gd name="connsiteY4" fmla="*/ 0 h 1578017"/>
              <a:gd name="connsiteX0" fmla="*/ 0 w 1917700"/>
              <a:gd name="connsiteY0" fmla="*/ 0 h 1749467"/>
              <a:gd name="connsiteX1" fmla="*/ 1917700 w 1917700"/>
              <a:gd name="connsiteY1" fmla="*/ 1300162 h 1749467"/>
              <a:gd name="connsiteX2" fmla="*/ 1917700 w 1917700"/>
              <a:gd name="connsiteY2" fmla="*/ 1749467 h 1749467"/>
              <a:gd name="connsiteX3" fmla="*/ 0 w 1917700"/>
              <a:gd name="connsiteY3" fmla="*/ 1101767 h 1749467"/>
              <a:gd name="connsiteX4" fmla="*/ 0 w 1917700"/>
              <a:gd name="connsiteY4" fmla="*/ 0 h 1749467"/>
              <a:gd name="connsiteX0" fmla="*/ 3175 w 1920875"/>
              <a:gd name="connsiteY0" fmla="*/ 0 h 1749467"/>
              <a:gd name="connsiteX1" fmla="*/ 1920875 w 1920875"/>
              <a:gd name="connsiteY1" fmla="*/ 1300162 h 1749467"/>
              <a:gd name="connsiteX2" fmla="*/ 1920875 w 1920875"/>
              <a:gd name="connsiteY2" fmla="*/ 1749467 h 1749467"/>
              <a:gd name="connsiteX3" fmla="*/ 0 w 1920875"/>
              <a:gd name="connsiteY3" fmla="*/ 936667 h 1749467"/>
              <a:gd name="connsiteX4" fmla="*/ 3175 w 1920875"/>
              <a:gd name="connsiteY4" fmla="*/ 0 h 1749467"/>
              <a:gd name="connsiteX0" fmla="*/ 92 w 1917792"/>
              <a:gd name="connsiteY0" fmla="*/ 0 h 1749467"/>
              <a:gd name="connsiteX1" fmla="*/ 1917792 w 1917792"/>
              <a:gd name="connsiteY1" fmla="*/ 1300162 h 1749467"/>
              <a:gd name="connsiteX2" fmla="*/ 1917792 w 1917792"/>
              <a:gd name="connsiteY2" fmla="*/ 1749467 h 1749467"/>
              <a:gd name="connsiteX3" fmla="*/ 6442 w 1917792"/>
              <a:gd name="connsiteY3" fmla="*/ 924761 h 1749467"/>
              <a:gd name="connsiteX4" fmla="*/ 92 w 1917792"/>
              <a:gd name="connsiteY4" fmla="*/ 0 h 1749467"/>
              <a:gd name="connsiteX0" fmla="*/ 794 w 1918494"/>
              <a:gd name="connsiteY0" fmla="*/ 0 h 1749467"/>
              <a:gd name="connsiteX1" fmla="*/ 1918494 w 1918494"/>
              <a:gd name="connsiteY1" fmla="*/ 1300162 h 1749467"/>
              <a:gd name="connsiteX2" fmla="*/ 1918494 w 1918494"/>
              <a:gd name="connsiteY2" fmla="*/ 1749467 h 1749467"/>
              <a:gd name="connsiteX3" fmla="*/ 0 w 1918494"/>
              <a:gd name="connsiteY3" fmla="*/ 924761 h 1749467"/>
              <a:gd name="connsiteX4" fmla="*/ 794 w 1918494"/>
              <a:gd name="connsiteY4" fmla="*/ 0 h 1749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494" h="1749467">
                <a:moveTo>
                  <a:pt x="794" y="0"/>
                </a:moveTo>
                <a:lnTo>
                  <a:pt x="1918494" y="1300162"/>
                </a:lnTo>
                <a:lnTo>
                  <a:pt x="1918494" y="1749467"/>
                </a:lnTo>
                <a:lnTo>
                  <a:pt x="0" y="924761"/>
                </a:lnTo>
                <a:cubicBezTo>
                  <a:pt x="1058" y="612539"/>
                  <a:pt x="-264" y="312222"/>
                  <a:pt x="794" y="0"/>
                </a:cubicBezTo>
                <a:close/>
              </a:path>
            </a:pathLst>
          </a:custGeom>
          <a:solidFill>
            <a:srgbClr val="BE82FF"/>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62" name="Rectangle 43">
            <a:extLst>
              <a:ext uri="{FF2B5EF4-FFF2-40B4-BE49-F238E27FC236}">
                <a16:creationId xmlns:a16="http://schemas.microsoft.com/office/drawing/2014/main" id="{2A5DD156-1C69-C8E7-85FD-DB47A2E905AE}"/>
              </a:ext>
            </a:extLst>
          </p:cNvPr>
          <p:cNvSpPr/>
          <p:nvPr/>
        </p:nvSpPr>
        <p:spPr>
          <a:xfrm>
            <a:off x="3915713" y="2761560"/>
            <a:ext cx="795422" cy="735485"/>
          </a:xfrm>
          <a:custGeom>
            <a:avLst/>
            <a:gdLst>
              <a:gd name="connsiteX0" fmla="*/ 0 w 1908178"/>
              <a:gd name="connsiteY0" fmla="*/ 0 h 930317"/>
              <a:gd name="connsiteX1" fmla="*/ 1908178 w 1908178"/>
              <a:gd name="connsiteY1" fmla="*/ 0 h 930317"/>
              <a:gd name="connsiteX2" fmla="*/ 1908178 w 1908178"/>
              <a:gd name="connsiteY2" fmla="*/ 930317 h 930317"/>
              <a:gd name="connsiteX3" fmla="*/ 0 w 1908178"/>
              <a:gd name="connsiteY3" fmla="*/ 930317 h 930317"/>
              <a:gd name="connsiteX4" fmla="*/ 0 w 1908178"/>
              <a:gd name="connsiteY4" fmla="*/ 0 h 930317"/>
              <a:gd name="connsiteX0" fmla="*/ 0 w 1908178"/>
              <a:gd name="connsiteY0" fmla="*/ 0 h 930317"/>
              <a:gd name="connsiteX1" fmla="*/ 1908178 w 1908178"/>
              <a:gd name="connsiteY1" fmla="*/ 471487 h 930317"/>
              <a:gd name="connsiteX2" fmla="*/ 1908178 w 1908178"/>
              <a:gd name="connsiteY2" fmla="*/ 930317 h 930317"/>
              <a:gd name="connsiteX3" fmla="*/ 0 w 1908178"/>
              <a:gd name="connsiteY3" fmla="*/ 930317 h 930317"/>
              <a:gd name="connsiteX4" fmla="*/ 0 w 1908178"/>
              <a:gd name="connsiteY4" fmla="*/ 0 h 930317"/>
              <a:gd name="connsiteX0" fmla="*/ 0 w 1908178"/>
              <a:gd name="connsiteY0" fmla="*/ 0 h 930317"/>
              <a:gd name="connsiteX1" fmla="*/ 1908178 w 1908178"/>
              <a:gd name="connsiteY1" fmla="*/ 481012 h 930317"/>
              <a:gd name="connsiteX2" fmla="*/ 1908178 w 1908178"/>
              <a:gd name="connsiteY2" fmla="*/ 930317 h 930317"/>
              <a:gd name="connsiteX3" fmla="*/ 0 w 1908178"/>
              <a:gd name="connsiteY3" fmla="*/ 930317 h 930317"/>
              <a:gd name="connsiteX4" fmla="*/ 0 w 1908178"/>
              <a:gd name="connsiteY4" fmla="*/ 0 h 930317"/>
              <a:gd name="connsiteX0" fmla="*/ 0 w 1908178"/>
              <a:gd name="connsiteY0" fmla="*/ 0 h 930317"/>
              <a:gd name="connsiteX1" fmla="*/ 1908178 w 1908178"/>
              <a:gd name="connsiteY1" fmla="*/ 476249 h 930317"/>
              <a:gd name="connsiteX2" fmla="*/ 1908178 w 1908178"/>
              <a:gd name="connsiteY2" fmla="*/ 930317 h 930317"/>
              <a:gd name="connsiteX3" fmla="*/ 0 w 1908178"/>
              <a:gd name="connsiteY3" fmla="*/ 930317 h 930317"/>
              <a:gd name="connsiteX4" fmla="*/ 0 w 1908178"/>
              <a:gd name="connsiteY4" fmla="*/ 0 h 930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178" h="930317">
                <a:moveTo>
                  <a:pt x="0" y="0"/>
                </a:moveTo>
                <a:lnTo>
                  <a:pt x="1908178" y="476249"/>
                </a:lnTo>
                <a:lnTo>
                  <a:pt x="1908178" y="930317"/>
                </a:lnTo>
                <a:lnTo>
                  <a:pt x="0" y="930317"/>
                </a:lnTo>
                <a:lnTo>
                  <a:pt x="0" y="0"/>
                </a:lnTo>
                <a:close/>
              </a:path>
            </a:pathLst>
          </a:custGeom>
          <a:solidFill>
            <a:srgbClr val="BE82FF"/>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63" name="Rectangle 62">
            <a:extLst>
              <a:ext uri="{FF2B5EF4-FFF2-40B4-BE49-F238E27FC236}">
                <a16:creationId xmlns:a16="http://schemas.microsoft.com/office/drawing/2014/main" id="{5EDEB0CA-CEEB-B28A-2976-063C9EC01A57}"/>
              </a:ext>
            </a:extLst>
          </p:cNvPr>
          <p:cNvSpPr/>
          <p:nvPr/>
        </p:nvSpPr>
        <p:spPr>
          <a:xfrm>
            <a:off x="4711135" y="2686546"/>
            <a:ext cx="1346785" cy="358886"/>
          </a:xfrm>
          <a:prstGeom prst="rect">
            <a:avLst/>
          </a:prstGeom>
          <a:solidFill>
            <a:srgbClr val="BE82FF"/>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64" name="Rectangle 63">
            <a:extLst>
              <a:ext uri="{FF2B5EF4-FFF2-40B4-BE49-F238E27FC236}">
                <a16:creationId xmlns:a16="http://schemas.microsoft.com/office/drawing/2014/main" id="{6CACECBB-AB2E-D2F3-B848-0ABE164DB488}"/>
              </a:ext>
            </a:extLst>
          </p:cNvPr>
          <p:cNvSpPr/>
          <p:nvPr/>
        </p:nvSpPr>
        <p:spPr>
          <a:xfrm>
            <a:off x="4711135" y="3138157"/>
            <a:ext cx="1346785" cy="358886"/>
          </a:xfrm>
          <a:prstGeom prst="rect">
            <a:avLst/>
          </a:prstGeom>
          <a:solidFill>
            <a:srgbClr val="BE82FF"/>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65" name="Rectangle 64">
            <a:extLst>
              <a:ext uri="{FF2B5EF4-FFF2-40B4-BE49-F238E27FC236}">
                <a16:creationId xmlns:a16="http://schemas.microsoft.com/office/drawing/2014/main" id="{9417A15B-AEB1-479D-1060-CB538EFE5EDD}"/>
              </a:ext>
            </a:extLst>
          </p:cNvPr>
          <p:cNvSpPr/>
          <p:nvPr/>
        </p:nvSpPr>
        <p:spPr>
          <a:xfrm>
            <a:off x="4711135" y="3589769"/>
            <a:ext cx="1346785" cy="358886"/>
          </a:xfrm>
          <a:prstGeom prst="rect">
            <a:avLst/>
          </a:prstGeom>
          <a:solidFill>
            <a:srgbClr val="BE82FF"/>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66" name="Rectangle 65">
            <a:extLst>
              <a:ext uri="{FF2B5EF4-FFF2-40B4-BE49-F238E27FC236}">
                <a16:creationId xmlns:a16="http://schemas.microsoft.com/office/drawing/2014/main" id="{4960BB12-E049-EA77-11E8-9B8FD6BD6374}"/>
              </a:ext>
            </a:extLst>
          </p:cNvPr>
          <p:cNvSpPr/>
          <p:nvPr/>
        </p:nvSpPr>
        <p:spPr>
          <a:xfrm>
            <a:off x="4711135" y="4041381"/>
            <a:ext cx="1346785" cy="358886"/>
          </a:xfrm>
          <a:prstGeom prst="rect">
            <a:avLst/>
          </a:prstGeom>
          <a:solidFill>
            <a:srgbClr val="BE82FF"/>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67" name="Rectangle 66">
            <a:extLst>
              <a:ext uri="{FF2B5EF4-FFF2-40B4-BE49-F238E27FC236}">
                <a16:creationId xmlns:a16="http://schemas.microsoft.com/office/drawing/2014/main" id="{F2BA9A45-B5DF-8309-7EA9-DA07255D2258}"/>
              </a:ext>
            </a:extLst>
          </p:cNvPr>
          <p:cNvSpPr/>
          <p:nvPr/>
        </p:nvSpPr>
        <p:spPr>
          <a:xfrm>
            <a:off x="3119344" y="1796219"/>
            <a:ext cx="795894" cy="735485"/>
          </a:xfrm>
          <a:prstGeom prst="rect">
            <a:avLst/>
          </a:prstGeom>
          <a:solidFill>
            <a:schemeClr val="tx2">
              <a:lumMod val="20000"/>
              <a:lumOff val="80000"/>
            </a:schemeClr>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68" name="Rectangle 67">
            <a:extLst>
              <a:ext uri="{FF2B5EF4-FFF2-40B4-BE49-F238E27FC236}">
                <a16:creationId xmlns:a16="http://schemas.microsoft.com/office/drawing/2014/main" id="{C63F8443-DCFD-400E-CB40-B17DFBE85039}"/>
              </a:ext>
            </a:extLst>
          </p:cNvPr>
          <p:cNvSpPr/>
          <p:nvPr/>
        </p:nvSpPr>
        <p:spPr>
          <a:xfrm>
            <a:off x="3064221" y="2761560"/>
            <a:ext cx="851902" cy="735485"/>
          </a:xfrm>
          <a:prstGeom prst="rect">
            <a:avLst/>
          </a:prstGeom>
          <a:solidFill>
            <a:schemeClr val="tx2">
              <a:lumMod val="20000"/>
              <a:lumOff val="80000"/>
            </a:schemeClr>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69" name="Rectangle 68">
            <a:extLst>
              <a:ext uri="{FF2B5EF4-FFF2-40B4-BE49-F238E27FC236}">
                <a16:creationId xmlns:a16="http://schemas.microsoft.com/office/drawing/2014/main" id="{97B20510-721F-613E-8B92-58ABE4089953}"/>
              </a:ext>
            </a:extLst>
          </p:cNvPr>
          <p:cNvSpPr/>
          <p:nvPr/>
        </p:nvSpPr>
        <p:spPr>
          <a:xfrm>
            <a:off x="2996085" y="3726900"/>
            <a:ext cx="920036" cy="735485"/>
          </a:xfrm>
          <a:prstGeom prst="rect">
            <a:avLst/>
          </a:prstGeom>
          <a:solidFill>
            <a:schemeClr val="tx2">
              <a:lumMod val="20000"/>
              <a:lumOff val="80000"/>
            </a:schemeClr>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70" name="Rectangle 69">
            <a:extLst>
              <a:ext uri="{FF2B5EF4-FFF2-40B4-BE49-F238E27FC236}">
                <a16:creationId xmlns:a16="http://schemas.microsoft.com/office/drawing/2014/main" id="{67EAFF41-C43D-AE7D-5D58-2443C0EC4A39}"/>
              </a:ext>
            </a:extLst>
          </p:cNvPr>
          <p:cNvSpPr/>
          <p:nvPr/>
        </p:nvSpPr>
        <p:spPr>
          <a:xfrm>
            <a:off x="3064221" y="4692240"/>
            <a:ext cx="851020" cy="735485"/>
          </a:xfrm>
          <a:prstGeom prst="rect">
            <a:avLst/>
          </a:prstGeom>
          <a:solidFill>
            <a:schemeClr val="tx2">
              <a:lumMod val="20000"/>
              <a:lumOff val="80000"/>
            </a:schemeClr>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71" name="Rectangle 42">
            <a:extLst>
              <a:ext uri="{FF2B5EF4-FFF2-40B4-BE49-F238E27FC236}">
                <a16:creationId xmlns:a16="http://schemas.microsoft.com/office/drawing/2014/main" id="{9EB3F4EE-5162-4758-9B8F-31A79E7CC2AD}"/>
              </a:ext>
            </a:extLst>
          </p:cNvPr>
          <p:cNvSpPr/>
          <p:nvPr/>
        </p:nvSpPr>
        <p:spPr>
          <a:xfrm>
            <a:off x="3915241" y="1796218"/>
            <a:ext cx="795894" cy="1247539"/>
          </a:xfrm>
          <a:custGeom>
            <a:avLst/>
            <a:gdLst>
              <a:gd name="connsiteX0" fmla="*/ 0 w 1917700"/>
              <a:gd name="connsiteY0" fmla="*/ 0 h 930317"/>
              <a:gd name="connsiteX1" fmla="*/ 1917700 w 1917700"/>
              <a:gd name="connsiteY1" fmla="*/ 0 h 930317"/>
              <a:gd name="connsiteX2" fmla="*/ 1917700 w 1917700"/>
              <a:gd name="connsiteY2" fmla="*/ 930317 h 930317"/>
              <a:gd name="connsiteX3" fmla="*/ 0 w 1917700"/>
              <a:gd name="connsiteY3" fmla="*/ 930317 h 930317"/>
              <a:gd name="connsiteX4" fmla="*/ 0 w 1917700"/>
              <a:gd name="connsiteY4" fmla="*/ 0 h 930317"/>
              <a:gd name="connsiteX0" fmla="*/ 0 w 1917700"/>
              <a:gd name="connsiteY0" fmla="*/ 0 h 1578017"/>
              <a:gd name="connsiteX1" fmla="*/ 1917700 w 1917700"/>
              <a:gd name="connsiteY1" fmla="*/ 0 h 1578017"/>
              <a:gd name="connsiteX2" fmla="*/ 1917700 w 1917700"/>
              <a:gd name="connsiteY2" fmla="*/ 1578017 h 1578017"/>
              <a:gd name="connsiteX3" fmla="*/ 0 w 1917700"/>
              <a:gd name="connsiteY3" fmla="*/ 930317 h 1578017"/>
              <a:gd name="connsiteX4" fmla="*/ 0 w 1917700"/>
              <a:gd name="connsiteY4" fmla="*/ 0 h 1578017"/>
              <a:gd name="connsiteX0" fmla="*/ 0 w 1917700"/>
              <a:gd name="connsiteY0" fmla="*/ 0 h 1578017"/>
              <a:gd name="connsiteX1" fmla="*/ 1917700 w 1917700"/>
              <a:gd name="connsiteY1" fmla="*/ 1128712 h 1578017"/>
              <a:gd name="connsiteX2" fmla="*/ 1917700 w 1917700"/>
              <a:gd name="connsiteY2" fmla="*/ 1578017 h 1578017"/>
              <a:gd name="connsiteX3" fmla="*/ 0 w 1917700"/>
              <a:gd name="connsiteY3" fmla="*/ 930317 h 1578017"/>
              <a:gd name="connsiteX4" fmla="*/ 0 w 1917700"/>
              <a:gd name="connsiteY4" fmla="*/ 0 h 15780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7700" h="1578017">
                <a:moveTo>
                  <a:pt x="0" y="0"/>
                </a:moveTo>
                <a:lnTo>
                  <a:pt x="1917700" y="1128712"/>
                </a:lnTo>
                <a:lnTo>
                  <a:pt x="1917700" y="1578017"/>
                </a:lnTo>
                <a:lnTo>
                  <a:pt x="0" y="930317"/>
                </a:lnTo>
                <a:lnTo>
                  <a:pt x="0" y="0"/>
                </a:lnTo>
                <a:close/>
              </a:path>
            </a:pathLst>
          </a:custGeom>
          <a:solidFill>
            <a:srgbClr val="BE82FF"/>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72" name="Rectangle 43">
            <a:extLst>
              <a:ext uri="{FF2B5EF4-FFF2-40B4-BE49-F238E27FC236}">
                <a16:creationId xmlns:a16="http://schemas.microsoft.com/office/drawing/2014/main" id="{A94ECC19-6F85-C994-D92B-ADCFBC5CC743}"/>
              </a:ext>
            </a:extLst>
          </p:cNvPr>
          <p:cNvSpPr/>
          <p:nvPr/>
        </p:nvSpPr>
        <p:spPr>
          <a:xfrm>
            <a:off x="3915241" y="3589682"/>
            <a:ext cx="795893" cy="872912"/>
          </a:xfrm>
          <a:custGeom>
            <a:avLst/>
            <a:gdLst>
              <a:gd name="connsiteX0" fmla="*/ 0 w 1908178"/>
              <a:gd name="connsiteY0" fmla="*/ 0 h 930317"/>
              <a:gd name="connsiteX1" fmla="*/ 1908178 w 1908178"/>
              <a:gd name="connsiteY1" fmla="*/ 0 h 930317"/>
              <a:gd name="connsiteX2" fmla="*/ 1908178 w 1908178"/>
              <a:gd name="connsiteY2" fmla="*/ 930317 h 930317"/>
              <a:gd name="connsiteX3" fmla="*/ 0 w 1908178"/>
              <a:gd name="connsiteY3" fmla="*/ 930317 h 930317"/>
              <a:gd name="connsiteX4" fmla="*/ 0 w 1908178"/>
              <a:gd name="connsiteY4" fmla="*/ 0 h 930317"/>
              <a:gd name="connsiteX0" fmla="*/ 0 w 1908178"/>
              <a:gd name="connsiteY0" fmla="*/ 0 h 930317"/>
              <a:gd name="connsiteX1" fmla="*/ 1908178 w 1908178"/>
              <a:gd name="connsiteY1" fmla="*/ 471487 h 930317"/>
              <a:gd name="connsiteX2" fmla="*/ 1908178 w 1908178"/>
              <a:gd name="connsiteY2" fmla="*/ 930317 h 930317"/>
              <a:gd name="connsiteX3" fmla="*/ 0 w 1908178"/>
              <a:gd name="connsiteY3" fmla="*/ 930317 h 930317"/>
              <a:gd name="connsiteX4" fmla="*/ 0 w 1908178"/>
              <a:gd name="connsiteY4" fmla="*/ 0 h 930317"/>
              <a:gd name="connsiteX0" fmla="*/ 0 w 1908178"/>
              <a:gd name="connsiteY0" fmla="*/ 0 h 930317"/>
              <a:gd name="connsiteX1" fmla="*/ 1908178 w 1908178"/>
              <a:gd name="connsiteY1" fmla="*/ 481012 h 930317"/>
              <a:gd name="connsiteX2" fmla="*/ 1908178 w 1908178"/>
              <a:gd name="connsiteY2" fmla="*/ 930317 h 930317"/>
              <a:gd name="connsiteX3" fmla="*/ 0 w 1908178"/>
              <a:gd name="connsiteY3" fmla="*/ 930317 h 930317"/>
              <a:gd name="connsiteX4" fmla="*/ 0 w 1908178"/>
              <a:gd name="connsiteY4" fmla="*/ 0 h 930317"/>
              <a:gd name="connsiteX0" fmla="*/ 0 w 1908178"/>
              <a:gd name="connsiteY0" fmla="*/ 0 h 930317"/>
              <a:gd name="connsiteX1" fmla="*/ 1908178 w 1908178"/>
              <a:gd name="connsiteY1" fmla="*/ 476249 h 930317"/>
              <a:gd name="connsiteX2" fmla="*/ 1908178 w 1908178"/>
              <a:gd name="connsiteY2" fmla="*/ 930317 h 930317"/>
              <a:gd name="connsiteX3" fmla="*/ 0 w 1908178"/>
              <a:gd name="connsiteY3" fmla="*/ 930317 h 930317"/>
              <a:gd name="connsiteX4" fmla="*/ 0 w 1908178"/>
              <a:gd name="connsiteY4" fmla="*/ 0 h 930317"/>
              <a:gd name="connsiteX0" fmla="*/ 12700 w 1920878"/>
              <a:gd name="connsiteY0" fmla="*/ 0 h 1578017"/>
              <a:gd name="connsiteX1" fmla="*/ 1920878 w 1920878"/>
              <a:gd name="connsiteY1" fmla="*/ 476249 h 1578017"/>
              <a:gd name="connsiteX2" fmla="*/ 1920878 w 1920878"/>
              <a:gd name="connsiteY2" fmla="*/ 930317 h 1578017"/>
              <a:gd name="connsiteX3" fmla="*/ 0 w 1920878"/>
              <a:gd name="connsiteY3" fmla="*/ 1578017 h 1578017"/>
              <a:gd name="connsiteX4" fmla="*/ 12700 w 1920878"/>
              <a:gd name="connsiteY4" fmla="*/ 0 h 1578017"/>
              <a:gd name="connsiteX0" fmla="*/ 0 w 1908178"/>
              <a:gd name="connsiteY0" fmla="*/ 0 h 1578017"/>
              <a:gd name="connsiteX1" fmla="*/ 1908178 w 1908178"/>
              <a:gd name="connsiteY1" fmla="*/ 476249 h 1578017"/>
              <a:gd name="connsiteX2" fmla="*/ 1908178 w 1908178"/>
              <a:gd name="connsiteY2" fmla="*/ 930317 h 1578017"/>
              <a:gd name="connsiteX3" fmla="*/ 9525 w 1908178"/>
              <a:gd name="connsiteY3" fmla="*/ 1578017 h 1578017"/>
              <a:gd name="connsiteX4" fmla="*/ 0 w 1908178"/>
              <a:gd name="connsiteY4" fmla="*/ 0 h 1578017"/>
              <a:gd name="connsiteX0" fmla="*/ 6350 w 1914528"/>
              <a:gd name="connsiteY0" fmla="*/ 0 h 1578017"/>
              <a:gd name="connsiteX1" fmla="*/ 1914528 w 1914528"/>
              <a:gd name="connsiteY1" fmla="*/ 476249 h 1578017"/>
              <a:gd name="connsiteX2" fmla="*/ 1914528 w 1914528"/>
              <a:gd name="connsiteY2" fmla="*/ 930317 h 1578017"/>
              <a:gd name="connsiteX3" fmla="*/ 0 w 1914528"/>
              <a:gd name="connsiteY3" fmla="*/ 1578017 h 1578017"/>
              <a:gd name="connsiteX4" fmla="*/ 6350 w 1914528"/>
              <a:gd name="connsiteY4" fmla="*/ 0 h 1578017"/>
              <a:gd name="connsiteX0" fmla="*/ 281 w 1921159"/>
              <a:gd name="connsiteY0" fmla="*/ 168276 h 1101768"/>
              <a:gd name="connsiteX1" fmla="*/ 1921159 w 1921159"/>
              <a:gd name="connsiteY1" fmla="*/ 0 h 1101768"/>
              <a:gd name="connsiteX2" fmla="*/ 1921159 w 1921159"/>
              <a:gd name="connsiteY2" fmla="*/ 454068 h 1101768"/>
              <a:gd name="connsiteX3" fmla="*/ 6631 w 1921159"/>
              <a:gd name="connsiteY3" fmla="*/ 1101768 h 1101768"/>
              <a:gd name="connsiteX4" fmla="*/ 281 w 1921159"/>
              <a:gd name="connsiteY4" fmla="*/ 168276 h 1101768"/>
              <a:gd name="connsiteX0" fmla="*/ 352 w 1921230"/>
              <a:gd name="connsiteY0" fmla="*/ 168276 h 1104149"/>
              <a:gd name="connsiteX1" fmla="*/ 1921230 w 1921230"/>
              <a:gd name="connsiteY1" fmla="*/ 0 h 1104149"/>
              <a:gd name="connsiteX2" fmla="*/ 1921230 w 1921230"/>
              <a:gd name="connsiteY2" fmla="*/ 454068 h 1104149"/>
              <a:gd name="connsiteX3" fmla="*/ 4321 w 1921230"/>
              <a:gd name="connsiteY3" fmla="*/ 1104149 h 1104149"/>
              <a:gd name="connsiteX4" fmla="*/ 352 w 1921230"/>
              <a:gd name="connsiteY4" fmla="*/ 168276 h 1104149"/>
              <a:gd name="connsiteX0" fmla="*/ 3175 w 1916909"/>
              <a:gd name="connsiteY0" fmla="*/ 170658 h 1104149"/>
              <a:gd name="connsiteX1" fmla="*/ 1916909 w 1916909"/>
              <a:gd name="connsiteY1" fmla="*/ 0 h 1104149"/>
              <a:gd name="connsiteX2" fmla="*/ 1916909 w 1916909"/>
              <a:gd name="connsiteY2" fmla="*/ 454068 h 1104149"/>
              <a:gd name="connsiteX3" fmla="*/ 0 w 1916909"/>
              <a:gd name="connsiteY3" fmla="*/ 1104149 h 1104149"/>
              <a:gd name="connsiteX4" fmla="*/ 3175 w 1916909"/>
              <a:gd name="connsiteY4" fmla="*/ 170658 h 1104149"/>
              <a:gd name="connsiteX0" fmla="*/ 352 w 1921230"/>
              <a:gd name="connsiteY0" fmla="*/ 170658 h 1104149"/>
              <a:gd name="connsiteX1" fmla="*/ 1921230 w 1921230"/>
              <a:gd name="connsiteY1" fmla="*/ 0 h 1104149"/>
              <a:gd name="connsiteX2" fmla="*/ 1921230 w 1921230"/>
              <a:gd name="connsiteY2" fmla="*/ 454068 h 1104149"/>
              <a:gd name="connsiteX3" fmla="*/ 4321 w 1921230"/>
              <a:gd name="connsiteY3" fmla="*/ 1104149 h 1104149"/>
              <a:gd name="connsiteX4" fmla="*/ 352 w 1921230"/>
              <a:gd name="connsiteY4" fmla="*/ 170658 h 1104149"/>
              <a:gd name="connsiteX0" fmla="*/ 471 w 1921349"/>
              <a:gd name="connsiteY0" fmla="*/ 170658 h 1104149"/>
              <a:gd name="connsiteX1" fmla="*/ 1921349 w 1921349"/>
              <a:gd name="connsiteY1" fmla="*/ 0 h 1104149"/>
              <a:gd name="connsiteX2" fmla="*/ 1921349 w 1921349"/>
              <a:gd name="connsiteY2" fmla="*/ 454068 h 1104149"/>
              <a:gd name="connsiteX3" fmla="*/ 2058 w 1921349"/>
              <a:gd name="connsiteY3" fmla="*/ 1104149 h 1104149"/>
              <a:gd name="connsiteX4" fmla="*/ 471 w 1921349"/>
              <a:gd name="connsiteY4" fmla="*/ 170658 h 1104149"/>
              <a:gd name="connsiteX0" fmla="*/ 471 w 1921349"/>
              <a:gd name="connsiteY0" fmla="*/ 173039 h 1104149"/>
              <a:gd name="connsiteX1" fmla="*/ 1921349 w 1921349"/>
              <a:gd name="connsiteY1" fmla="*/ 0 h 1104149"/>
              <a:gd name="connsiteX2" fmla="*/ 1921349 w 1921349"/>
              <a:gd name="connsiteY2" fmla="*/ 454068 h 1104149"/>
              <a:gd name="connsiteX3" fmla="*/ 2058 w 1921349"/>
              <a:gd name="connsiteY3" fmla="*/ 1104149 h 1104149"/>
              <a:gd name="connsiteX4" fmla="*/ 471 w 1921349"/>
              <a:gd name="connsiteY4" fmla="*/ 173039 h 1104149"/>
              <a:gd name="connsiteX0" fmla="*/ 1610 w 1922488"/>
              <a:gd name="connsiteY0" fmla="*/ 173039 h 1104149"/>
              <a:gd name="connsiteX1" fmla="*/ 1922488 w 1922488"/>
              <a:gd name="connsiteY1" fmla="*/ 0 h 1104149"/>
              <a:gd name="connsiteX2" fmla="*/ 1922488 w 1922488"/>
              <a:gd name="connsiteY2" fmla="*/ 454068 h 1104149"/>
              <a:gd name="connsiteX3" fmla="*/ 0 w 1922488"/>
              <a:gd name="connsiteY3" fmla="*/ 1104149 h 1104149"/>
              <a:gd name="connsiteX4" fmla="*/ 1610 w 1922488"/>
              <a:gd name="connsiteY4" fmla="*/ 173039 h 1104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2488" h="1104149">
                <a:moveTo>
                  <a:pt x="1610" y="173039"/>
                </a:moveTo>
                <a:lnTo>
                  <a:pt x="1922488" y="0"/>
                </a:lnTo>
                <a:lnTo>
                  <a:pt x="1922488" y="454068"/>
                </a:lnTo>
                <a:lnTo>
                  <a:pt x="0" y="1104149"/>
                </a:lnTo>
                <a:cubicBezTo>
                  <a:pt x="2117" y="578143"/>
                  <a:pt x="-507" y="699045"/>
                  <a:pt x="1610" y="173039"/>
                </a:cubicBezTo>
                <a:close/>
              </a:path>
            </a:pathLst>
          </a:custGeom>
          <a:solidFill>
            <a:srgbClr val="BE82FF"/>
          </a:solidFill>
          <a:ln w="12700" cap="flat" cmpd="sng" algn="ctr">
            <a:noFill/>
            <a:prstDash val="solid"/>
            <a:miter lim="800000"/>
          </a:ln>
          <a:effectLst/>
        </p:spPr>
        <p:txBody>
          <a:bodyPr rtlCol="0" anchor="ctr"/>
          <a:lstStyle/>
          <a:p>
            <a:pPr marL="0" marR="0" lvl="0" indent="0" algn="ctr"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raphik"/>
              <a:ea typeface="+mn-ea"/>
              <a:cs typeface="+mn-cs"/>
            </a:endParaRPr>
          </a:p>
        </p:txBody>
      </p:sp>
      <p:sp>
        <p:nvSpPr>
          <p:cNvPr id="73" name="Rectangle 72">
            <a:extLst>
              <a:ext uri="{FF2B5EF4-FFF2-40B4-BE49-F238E27FC236}">
                <a16:creationId xmlns:a16="http://schemas.microsoft.com/office/drawing/2014/main" id="{E577E58E-5029-DDD9-D916-15214D9576D8}"/>
              </a:ext>
            </a:extLst>
          </p:cNvPr>
          <p:cNvSpPr/>
          <p:nvPr/>
        </p:nvSpPr>
        <p:spPr>
          <a:xfrm>
            <a:off x="918615" y="2090451"/>
            <a:ext cx="2853076" cy="20100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srgbClr val="FFFFFF"/>
              </a:solidFill>
              <a:effectLst/>
              <a:uLnTx/>
              <a:uFillTx/>
              <a:latin typeface="Graphik"/>
              <a:ea typeface="Roboto Medium" panose="02000000000000000000" pitchFamily="2" charset="0"/>
              <a:cs typeface="Arial Unicode MS" panose="020B0604020202020204" pitchFamily="34" charset="-128"/>
            </a:endParaRPr>
          </a:p>
        </p:txBody>
      </p:sp>
      <p:sp>
        <p:nvSpPr>
          <p:cNvPr id="74" name="Rectangle 73">
            <a:extLst>
              <a:ext uri="{FF2B5EF4-FFF2-40B4-BE49-F238E27FC236}">
                <a16:creationId xmlns:a16="http://schemas.microsoft.com/office/drawing/2014/main" id="{4B3FA67B-CAE6-3AD6-B4E6-DCDA6E36C5D1}"/>
              </a:ext>
            </a:extLst>
          </p:cNvPr>
          <p:cNvSpPr/>
          <p:nvPr/>
        </p:nvSpPr>
        <p:spPr>
          <a:xfrm>
            <a:off x="918615" y="3058131"/>
            <a:ext cx="2853076" cy="20100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srgbClr val="FFFFFF"/>
              </a:solidFill>
              <a:effectLst/>
              <a:uLnTx/>
              <a:uFillTx/>
              <a:latin typeface="Graphik"/>
              <a:ea typeface="Roboto Medium" panose="02000000000000000000" pitchFamily="2" charset="0"/>
              <a:cs typeface="Arial Unicode MS" panose="020B0604020202020204" pitchFamily="34" charset="-128"/>
            </a:endParaRPr>
          </a:p>
        </p:txBody>
      </p:sp>
      <p:sp>
        <p:nvSpPr>
          <p:cNvPr id="75" name="Rectangle 74">
            <a:extLst>
              <a:ext uri="{FF2B5EF4-FFF2-40B4-BE49-F238E27FC236}">
                <a16:creationId xmlns:a16="http://schemas.microsoft.com/office/drawing/2014/main" id="{95C98396-4469-8934-901E-9765BD2E562B}"/>
              </a:ext>
            </a:extLst>
          </p:cNvPr>
          <p:cNvSpPr/>
          <p:nvPr/>
        </p:nvSpPr>
        <p:spPr>
          <a:xfrm>
            <a:off x="918615" y="4035287"/>
            <a:ext cx="2853076" cy="18664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FFFFFF"/>
              </a:solidFill>
              <a:effectLst/>
              <a:uLnTx/>
              <a:uFillTx/>
              <a:latin typeface="Graphik"/>
              <a:ea typeface="Roboto Medium" panose="02000000000000000000" pitchFamily="2" charset="0"/>
              <a:cs typeface="Arial Unicode MS" panose="020B0604020202020204" pitchFamily="34" charset="-128"/>
            </a:endParaRPr>
          </a:p>
        </p:txBody>
      </p:sp>
      <p:sp>
        <p:nvSpPr>
          <p:cNvPr id="76" name="Rectangle 75">
            <a:extLst>
              <a:ext uri="{FF2B5EF4-FFF2-40B4-BE49-F238E27FC236}">
                <a16:creationId xmlns:a16="http://schemas.microsoft.com/office/drawing/2014/main" id="{868FD88C-F5A4-1741-BA2D-E62CEDAA3978}"/>
              </a:ext>
            </a:extLst>
          </p:cNvPr>
          <p:cNvSpPr/>
          <p:nvPr/>
        </p:nvSpPr>
        <p:spPr>
          <a:xfrm>
            <a:off x="909672" y="4745920"/>
            <a:ext cx="2862019" cy="344579"/>
          </a:xfrm>
          <a:prstGeom prst="rect">
            <a:avLst/>
          </a:prstGeom>
        </p:spPr>
        <p:txBody>
          <a:bodyPr wrap="square">
            <a:spAutoFit/>
          </a:bodyPr>
          <a:lstStyle/>
          <a:p>
            <a:pPr marL="0" marR="0" lvl="0" indent="0" algn="l" defTabSz="914271"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Graphik-SemiboldItalic" panose="020B0703030202060203" pitchFamily="34" charset="0"/>
              <a:ea typeface="+mn-ea"/>
              <a:cs typeface="+mn-cs"/>
            </a:endParaRPr>
          </a:p>
        </p:txBody>
      </p:sp>
      <p:sp>
        <p:nvSpPr>
          <p:cNvPr id="55" name="Isosceles Triangle 54">
            <a:extLst>
              <a:ext uri="{FF2B5EF4-FFF2-40B4-BE49-F238E27FC236}">
                <a16:creationId xmlns:a16="http://schemas.microsoft.com/office/drawing/2014/main" id="{FAF712A8-8CD1-88CC-CAA1-85E24DB7517B}"/>
              </a:ext>
            </a:extLst>
          </p:cNvPr>
          <p:cNvSpPr/>
          <p:nvPr/>
        </p:nvSpPr>
        <p:spPr>
          <a:xfrm>
            <a:off x="664386" y="1796964"/>
            <a:ext cx="4897769" cy="3480913"/>
          </a:xfrm>
          <a:prstGeom prst="triangle">
            <a:avLst/>
          </a:prstGeom>
          <a:solidFill>
            <a:srgbClr val="FFFFFF"/>
          </a:solidFill>
          <a:ln w="12700" cap="flat" cmpd="sng" algn="ctr">
            <a:solidFill>
              <a:schemeClr val="bg1">
                <a:lumMod val="85000"/>
              </a:schemeClr>
            </a:solidFill>
            <a:prstDash val="solid"/>
            <a:miter lim="800000"/>
          </a:ln>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000000"/>
              </a:solidFill>
              <a:effectLst/>
              <a:uLnTx/>
              <a:uFillTx/>
              <a:latin typeface="Graphik"/>
              <a:ea typeface="+mn-ea"/>
              <a:cs typeface="+mn-cs"/>
            </a:endParaRPr>
          </a:p>
        </p:txBody>
      </p:sp>
      <p:sp>
        <p:nvSpPr>
          <p:cNvPr id="56" name="Rectangle 55">
            <a:extLst>
              <a:ext uri="{FF2B5EF4-FFF2-40B4-BE49-F238E27FC236}">
                <a16:creationId xmlns:a16="http://schemas.microsoft.com/office/drawing/2014/main" id="{F018069B-D599-544B-3F10-09D0A07CCF91}"/>
              </a:ext>
            </a:extLst>
          </p:cNvPr>
          <p:cNvSpPr/>
          <p:nvPr/>
        </p:nvSpPr>
        <p:spPr>
          <a:xfrm>
            <a:off x="1460478" y="4675186"/>
            <a:ext cx="3308631" cy="577661"/>
          </a:xfrm>
          <a:prstGeom prst="rect">
            <a:avLst/>
          </a:prstGeom>
          <a:noFill/>
          <a:ln w="12700" cap="flat" cmpd="sng" algn="ctr">
            <a:noFill/>
            <a:prstDash val="solid"/>
            <a:miter lim="800000"/>
          </a:ln>
          <a:effectLst>
            <a:outerShdw blurRad="481733" dist="220415" dir="2700000" sx="98000" sy="98000" algn="tl" rotWithShape="0">
              <a:prstClr val="black">
                <a:alpha val="20934"/>
              </a:prstClr>
            </a:outerShdw>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latin typeface="Graphik-SemiboldItalic"/>
                <a:ea typeface="+mn-ea"/>
                <a:cs typeface="+mn-cs"/>
              </a:rPr>
              <a:t>L1.5 engineers</a:t>
            </a:r>
          </a:p>
        </p:txBody>
      </p:sp>
      <p:sp>
        <p:nvSpPr>
          <p:cNvPr id="57" name="Rectangle 56">
            <a:extLst>
              <a:ext uri="{FF2B5EF4-FFF2-40B4-BE49-F238E27FC236}">
                <a16:creationId xmlns:a16="http://schemas.microsoft.com/office/drawing/2014/main" id="{D55EF38E-124C-C1C1-8223-89D02FCC955C}"/>
              </a:ext>
            </a:extLst>
          </p:cNvPr>
          <p:cNvSpPr/>
          <p:nvPr/>
        </p:nvSpPr>
        <p:spPr>
          <a:xfrm>
            <a:off x="1871356" y="4018920"/>
            <a:ext cx="2450030" cy="577226"/>
          </a:xfrm>
          <a:prstGeom prst="rect">
            <a:avLst/>
          </a:prstGeom>
          <a:noFill/>
          <a:ln w="12700" cap="flat" cmpd="sng" algn="ctr">
            <a:noFill/>
            <a:prstDash val="solid"/>
            <a:miter lim="800000"/>
          </a:ln>
          <a:effectLst>
            <a:outerShdw blurRad="481733" dist="220415" dir="2700000" sx="98000" sy="98000" algn="tl" rotWithShape="0">
              <a:prstClr val="black">
                <a:alpha val="20934"/>
              </a:prstClr>
            </a:outerShdw>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latin typeface="Graphik-SemiboldItalic"/>
                <a:ea typeface="+mn-ea"/>
                <a:cs typeface="+mn-cs"/>
              </a:rPr>
              <a:t>L2 engineers</a:t>
            </a:r>
          </a:p>
        </p:txBody>
      </p:sp>
      <p:sp>
        <p:nvSpPr>
          <p:cNvPr id="58" name="Rectangle 57">
            <a:extLst>
              <a:ext uri="{FF2B5EF4-FFF2-40B4-BE49-F238E27FC236}">
                <a16:creationId xmlns:a16="http://schemas.microsoft.com/office/drawing/2014/main" id="{D0CFF130-CA08-05F5-BE8D-9E3A87F13588}"/>
              </a:ext>
            </a:extLst>
          </p:cNvPr>
          <p:cNvSpPr/>
          <p:nvPr/>
        </p:nvSpPr>
        <p:spPr>
          <a:xfrm>
            <a:off x="2303096" y="3374309"/>
            <a:ext cx="1550394" cy="577661"/>
          </a:xfrm>
          <a:prstGeom prst="rect">
            <a:avLst/>
          </a:prstGeom>
          <a:noFill/>
          <a:ln w="12700" cap="flat" cmpd="sng" algn="ctr">
            <a:noFill/>
            <a:prstDash val="solid"/>
            <a:miter lim="800000"/>
          </a:ln>
          <a:effectLst>
            <a:outerShdw blurRad="481733" dist="220415" dir="2700000" sx="98000" sy="98000" algn="tl" rotWithShape="0">
              <a:prstClr val="black">
                <a:alpha val="20934"/>
              </a:prstClr>
            </a:outerShdw>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latin typeface="Graphik-SemiboldItalic"/>
                <a:ea typeface="+mn-ea"/>
                <a:cs typeface="+mn-cs"/>
              </a:rPr>
              <a:t>Eng. leads/L3 engineers</a:t>
            </a:r>
          </a:p>
        </p:txBody>
      </p:sp>
      <p:sp>
        <p:nvSpPr>
          <p:cNvPr id="59" name="Rectangle 58">
            <a:extLst>
              <a:ext uri="{FF2B5EF4-FFF2-40B4-BE49-F238E27FC236}">
                <a16:creationId xmlns:a16="http://schemas.microsoft.com/office/drawing/2014/main" id="{10D4A152-A318-26D6-1FCA-D0F239D1F0E5}"/>
              </a:ext>
            </a:extLst>
          </p:cNvPr>
          <p:cNvSpPr/>
          <p:nvPr/>
        </p:nvSpPr>
        <p:spPr>
          <a:xfrm>
            <a:off x="2498248" y="2723652"/>
            <a:ext cx="1190424" cy="577662"/>
          </a:xfrm>
          <a:prstGeom prst="rect">
            <a:avLst/>
          </a:prstGeom>
          <a:noFill/>
          <a:ln w="12700" cap="flat" cmpd="sng" algn="ctr">
            <a:noFill/>
            <a:prstDash val="solid"/>
            <a:miter lim="800000"/>
          </a:ln>
          <a:effectLst>
            <a:outerShdw blurRad="481733" dist="220415" dir="2700000" sx="98000" sy="98000" algn="tl" rotWithShape="0">
              <a:prstClr val="black">
                <a:alpha val="20934"/>
              </a:prstClr>
            </a:outerShdw>
          </a:effectLst>
        </p:spPr>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000000"/>
                </a:solidFill>
                <a:effectLst/>
                <a:uLnTx/>
                <a:uFillTx/>
                <a:latin typeface="Graphik-SemiboldItalic"/>
                <a:ea typeface="+mn-ea"/>
                <a:cs typeface="+mn-cs"/>
              </a:rPr>
              <a:t>Delivery leads</a:t>
            </a:r>
          </a:p>
        </p:txBody>
      </p:sp>
      <p:sp>
        <p:nvSpPr>
          <p:cNvPr id="77" name="TextBox 76">
            <a:extLst>
              <a:ext uri="{FF2B5EF4-FFF2-40B4-BE49-F238E27FC236}">
                <a16:creationId xmlns:a16="http://schemas.microsoft.com/office/drawing/2014/main" id="{B0683B5D-F131-12B8-F387-88B5B97816F2}"/>
              </a:ext>
            </a:extLst>
          </p:cNvPr>
          <p:cNvSpPr txBox="1"/>
          <p:nvPr/>
        </p:nvSpPr>
        <p:spPr>
          <a:xfrm>
            <a:off x="754510" y="5589592"/>
            <a:ext cx="7506287" cy="989655"/>
          </a:xfrm>
          <a:prstGeom prst="rect">
            <a:avLst/>
          </a:prstGeom>
          <a:noFill/>
        </p:spPr>
        <p:txBody>
          <a:bodyPr wrap="square" lIns="0" tIns="0" rIns="0" bIns="0" numCol="2" spcCol="274320" rtlCol="0">
            <a:noAutofit/>
          </a:bodyPr>
          <a:lstStyle/>
          <a:p>
            <a:pPr marL="171450" marR="0" lvl="0" indent="-171450" algn="l" defTabSz="2286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000" b="1" i="0" u="none" strike="noStrike" kern="0" cap="none" spc="-30" normalizeH="0" baseline="0" noProof="0">
                <a:ln>
                  <a:noFill/>
                </a:ln>
                <a:solidFill>
                  <a:srgbClr val="000000"/>
                </a:solidFill>
                <a:effectLst/>
                <a:uLnTx/>
                <a:uFillTx/>
                <a:latin typeface="Graphik" panose="020B0503030202060203" pitchFamily="34" charset="0"/>
                <a:ea typeface="+mn-ea"/>
                <a:cs typeface="+mn-cs"/>
              </a:rPr>
              <a:t>Quantum crews</a:t>
            </a:r>
            <a:r>
              <a:rPr kumimoji="0" lang="en-US" sz="1000" b="0" i="0" u="none" strike="noStrike" kern="0" cap="none" spc="-30" normalizeH="0" baseline="0" noProof="0">
                <a:ln>
                  <a:noFill/>
                </a:ln>
                <a:solidFill>
                  <a:srgbClr val="000000"/>
                </a:solidFill>
                <a:effectLst/>
                <a:uLnTx/>
                <a:uFillTx/>
                <a:latin typeface="Graphik" panose="020B0503030202060203" pitchFamily="34" charset="0"/>
                <a:ea typeface="+mn-ea"/>
                <a:cs typeface="+mn-cs"/>
              </a:rPr>
              <a:t>: Multi-skilled engineers focus on work not performed or largely associated </a:t>
            </a:r>
            <a:r>
              <a:rPr kumimoji="0" lang="pl-PL" sz="1000" b="0" i="0" u="none" strike="noStrike" kern="0" cap="none" spc="-30" normalizeH="0" baseline="0" noProof="0">
                <a:ln>
                  <a:noFill/>
                </a:ln>
                <a:solidFill>
                  <a:srgbClr val="000000"/>
                </a:solidFill>
                <a:effectLst/>
                <a:uLnTx/>
                <a:uFillTx/>
                <a:latin typeface="Graphik" panose="020B0503030202060203" pitchFamily="34" charset="0"/>
                <a:ea typeface="+mn-ea"/>
                <a:cs typeface="+mn-cs"/>
              </a:rPr>
              <a:t>with</a:t>
            </a:r>
            <a:r>
              <a:rPr kumimoji="0" lang="en-US" sz="1000" b="0" i="0" u="none" strike="noStrike" kern="0" cap="none" spc="-30" normalizeH="0" baseline="0" noProof="0">
                <a:ln>
                  <a:noFill/>
                </a:ln>
                <a:solidFill>
                  <a:srgbClr val="000000"/>
                </a:solidFill>
                <a:effectLst/>
                <a:uLnTx/>
                <a:uFillTx/>
                <a:latin typeface="Graphik" panose="020B0503030202060203" pitchFamily="34" charset="0"/>
                <a:ea typeface="+mn-ea"/>
                <a:cs typeface="+mn-cs"/>
              </a:rPr>
              <a:t> agentic capabilities</a:t>
            </a:r>
            <a:endParaRPr kumimoji="0" lang="en-GB" sz="1000" b="0" i="0" u="none" strike="noStrike" kern="0" cap="none" spc="-30" normalizeH="0" baseline="0" noProof="0">
              <a:ln>
                <a:noFill/>
              </a:ln>
              <a:solidFill>
                <a:srgbClr val="000000"/>
              </a:solidFill>
              <a:effectLst/>
              <a:uLnTx/>
              <a:uFillTx/>
              <a:latin typeface="Graphik" panose="020B0503030202060203" pitchFamily="34" charset="0"/>
              <a:ea typeface="+mn-ea"/>
              <a:cs typeface="+mn-cs"/>
            </a:endParaRPr>
          </a:p>
          <a:p>
            <a:pPr marL="171450" marR="0" lvl="0" indent="-171450" algn="l" defTabSz="2286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000" b="1" i="0" u="none" strike="noStrike" kern="0" cap="none" spc="-30" normalizeH="0" baseline="0" noProof="0">
                <a:ln>
                  <a:noFill/>
                </a:ln>
                <a:solidFill>
                  <a:srgbClr val="000000"/>
                </a:solidFill>
                <a:effectLst/>
                <a:uLnTx/>
                <a:uFillTx/>
                <a:latin typeface="Graphik" panose="020B0503030202060203" pitchFamily="34" charset="0"/>
                <a:ea typeface="+mn-ea"/>
                <a:cs typeface="+mn-cs"/>
              </a:rPr>
              <a:t>Platform engineers</a:t>
            </a:r>
            <a:r>
              <a:rPr kumimoji="0" lang="en-US" sz="1000" b="0" i="0" u="none" strike="noStrike" kern="0" cap="none" spc="-30" normalizeH="0" baseline="0" noProof="0">
                <a:ln>
                  <a:noFill/>
                </a:ln>
                <a:solidFill>
                  <a:srgbClr val="000000"/>
                </a:solidFill>
                <a:effectLst/>
                <a:uLnTx/>
                <a:uFillTx/>
                <a:latin typeface="Graphik" panose="020B0503030202060203" pitchFamily="34" charset="0"/>
                <a:ea typeface="+mn-ea"/>
                <a:cs typeface="+mn-cs"/>
              </a:rPr>
              <a:t>: Manage and govern the agentic and automation platform</a:t>
            </a:r>
          </a:p>
          <a:p>
            <a:pPr marL="171450" marR="0" lvl="0" indent="-171450" algn="l" defTabSz="2286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000" b="1" i="0" u="none" strike="noStrike" kern="0" cap="none" spc="-30" normalizeH="0" baseline="0" noProof="0">
                <a:ln>
                  <a:noFill/>
                </a:ln>
                <a:solidFill>
                  <a:srgbClr val="000000"/>
                </a:solidFill>
                <a:effectLst/>
                <a:uLnTx/>
                <a:uFillTx/>
                <a:latin typeface="Graphik" panose="020B0503030202060203" pitchFamily="34" charset="0"/>
                <a:ea typeface="+mn-ea"/>
                <a:cs typeface="+mn-cs"/>
              </a:rPr>
              <a:t>Agent developers</a:t>
            </a:r>
            <a:r>
              <a:rPr kumimoji="0" lang="en-US" sz="1000" b="0" i="0" u="none" strike="noStrike" kern="0" cap="none" spc="-30" normalizeH="0" baseline="0" noProof="0">
                <a:ln>
                  <a:noFill/>
                </a:ln>
                <a:solidFill>
                  <a:srgbClr val="000000"/>
                </a:solidFill>
                <a:effectLst/>
                <a:uLnTx/>
                <a:uFillTx/>
                <a:latin typeface="Graphik" panose="020B0503030202060203" pitchFamily="34" charset="0"/>
                <a:ea typeface="+mn-ea"/>
                <a:cs typeface="+mn-cs"/>
              </a:rPr>
              <a:t>: Build, manage and optimize agents</a:t>
            </a:r>
            <a:r>
              <a:rPr kumimoji="0" lang="pl-PL" sz="1000" b="0" i="0" u="none" strike="noStrike" kern="0" cap="none" spc="-30" normalizeH="0" baseline="0" noProof="0">
                <a:ln>
                  <a:noFill/>
                </a:ln>
                <a:solidFill>
                  <a:srgbClr val="000000"/>
                </a:solidFill>
                <a:effectLst/>
                <a:uLnTx/>
                <a:uFillTx/>
                <a:latin typeface="Graphik" panose="020B0503030202060203" pitchFamily="34" charset="0"/>
                <a:ea typeface="+mn-ea"/>
                <a:cs typeface="+mn-cs"/>
              </a:rPr>
              <a:t>,</a:t>
            </a:r>
            <a:r>
              <a:rPr kumimoji="0" lang="en-US" sz="1000" b="0" i="0" u="none" strike="noStrike" kern="0" cap="none" spc="-30" normalizeH="0" baseline="0" noProof="0">
                <a:ln>
                  <a:noFill/>
                </a:ln>
                <a:solidFill>
                  <a:srgbClr val="000000"/>
                </a:solidFill>
                <a:effectLst/>
                <a:uLnTx/>
                <a:uFillTx/>
                <a:latin typeface="Graphik" panose="020B0503030202060203" pitchFamily="34" charset="0"/>
                <a:ea typeface="+mn-ea"/>
                <a:cs typeface="+mn-cs"/>
              </a:rPr>
              <a:t> including cost optimization</a:t>
            </a:r>
          </a:p>
          <a:p>
            <a:pPr marL="171450" marR="0" lvl="0" indent="-171450" algn="l" defTabSz="2286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000" b="1" i="0" u="none" strike="noStrike" kern="0" cap="none" spc="0" normalizeH="0" baseline="0" noProof="0">
                <a:ln>
                  <a:noFill/>
                </a:ln>
                <a:solidFill>
                  <a:srgbClr val="000000"/>
                </a:solidFill>
                <a:effectLst/>
                <a:uLnTx/>
                <a:uFillTx/>
                <a:latin typeface="Graphik" panose="020B0503030202060203" pitchFamily="34" charset="0"/>
                <a:ea typeface="+mn-ea"/>
                <a:cs typeface="+mn-cs"/>
              </a:rPr>
              <a:t>ETS (</a:t>
            </a:r>
            <a:r>
              <a:rPr kumimoji="0" lang="pl-PL" sz="1000" b="1" i="0" u="none" strike="noStrike" kern="0" cap="none" spc="0" normalizeH="0" baseline="0" noProof="0">
                <a:ln>
                  <a:noFill/>
                </a:ln>
                <a:solidFill>
                  <a:srgbClr val="000000"/>
                </a:solidFill>
                <a:effectLst/>
                <a:uLnTx/>
                <a:uFillTx/>
                <a:latin typeface="Graphik" panose="020B0503030202060203" pitchFamily="34" charset="0"/>
                <a:ea typeface="+mn-ea"/>
                <a:cs typeface="+mn-cs"/>
              </a:rPr>
              <a:t>e</a:t>
            </a:r>
            <a:r>
              <a:rPr kumimoji="0" lang="en-US" sz="1000" b="1" i="0" u="none" strike="noStrike" kern="0" cap="none" spc="0" normalizeH="0" baseline="0" noProof="0">
                <a:ln>
                  <a:noFill/>
                </a:ln>
                <a:solidFill>
                  <a:srgbClr val="000000"/>
                </a:solidFill>
                <a:effectLst/>
                <a:uLnTx/>
                <a:uFillTx/>
                <a:latin typeface="Graphik" panose="020B0503030202060203" pitchFamily="34" charset="0"/>
                <a:ea typeface="+mn-ea"/>
                <a:cs typeface="+mn-cs"/>
              </a:rPr>
              <a:t>lastic technical services): </a:t>
            </a:r>
            <a:r>
              <a:rPr kumimoji="0" lang="en-US" sz="1000" b="0" i="0" u="none" strike="noStrike" kern="0" cap="none" spc="0" normalizeH="0" baseline="0" noProof="0">
                <a:ln>
                  <a:noFill/>
                </a:ln>
                <a:solidFill>
                  <a:srgbClr val="000000"/>
                </a:solidFill>
                <a:effectLst/>
                <a:uLnTx/>
                <a:uFillTx/>
                <a:latin typeface="Graphik" panose="020B0503030202060203" pitchFamily="34" charset="0"/>
                <a:ea typeface="+mn-ea"/>
                <a:cs typeface="+mn-cs"/>
              </a:rPr>
              <a:t>Single</a:t>
            </a:r>
            <a:r>
              <a:rPr kumimoji="0" lang="pl-PL" sz="1000" b="0" i="0" u="none" strike="noStrike" kern="0" cap="none" spc="0" normalizeH="0" baseline="0" noProof="0">
                <a:ln>
                  <a:noFill/>
                </a:ln>
                <a:solidFill>
                  <a:srgbClr val="000000"/>
                </a:solidFill>
                <a:effectLst/>
                <a:uLnTx/>
                <a:uFillTx/>
                <a:latin typeface="Graphik" panose="020B0503030202060203" pitchFamily="34" charset="0"/>
                <a:ea typeface="+mn-ea"/>
                <a:cs typeface="+mn-cs"/>
              </a:rPr>
              <a:t> </a:t>
            </a:r>
            <a:r>
              <a:rPr kumimoji="0" lang="en-US" sz="1000" b="0" i="0" u="none" strike="noStrike" kern="0" cap="none" spc="0" normalizeH="0" baseline="0" noProof="0">
                <a:ln>
                  <a:noFill/>
                </a:ln>
                <a:solidFill>
                  <a:srgbClr val="000000"/>
                </a:solidFill>
                <a:effectLst/>
                <a:uLnTx/>
                <a:uFillTx/>
                <a:latin typeface="Graphik" panose="020B0503030202060203" pitchFamily="34" charset="0"/>
                <a:ea typeface="+mn-ea"/>
                <a:cs typeface="+mn-cs"/>
              </a:rPr>
              <a:t>/</a:t>
            </a:r>
            <a:r>
              <a:rPr kumimoji="0" lang="pl-PL" sz="1000" b="0" i="0" u="none" strike="noStrike" kern="0" cap="none" spc="0" normalizeH="0" baseline="0" noProof="0">
                <a:ln>
                  <a:noFill/>
                </a:ln>
                <a:solidFill>
                  <a:srgbClr val="000000"/>
                </a:solidFill>
                <a:effectLst/>
                <a:uLnTx/>
                <a:uFillTx/>
                <a:latin typeface="Graphik" panose="020B0503030202060203" pitchFamily="34" charset="0"/>
                <a:ea typeface="+mn-ea"/>
                <a:cs typeface="+mn-cs"/>
              </a:rPr>
              <a:t> </a:t>
            </a:r>
            <a:r>
              <a:rPr kumimoji="0" lang="en-US" sz="1000" b="0" i="0" u="none" strike="noStrike" kern="0" cap="none" spc="0" normalizeH="0" baseline="0" noProof="0">
                <a:ln>
                  <a:noFill/>
                </a:ln>
                <a:solidFill>
                  <a:srgbClr val="000000"/>
                </a:solidFill>
                <a:effectLst/>
                <a:uLnTx/>
                <a:uFillTx/>
                <a:latin typeface="Graphik" panose="020B0503030202060203" pitchFamily="34" charset="0"/>
                <a:ea typeface="+mn-ea"/>
                <a:cs typeface="+mn-cs"/>
              </a:rPr>
              <a:t>multi-skilled delivery services using agentic capabilities</a:t>
            </a:r>
          </a:p>
          <a:p>
            <a:pPr marL="171450" marR="0" lvl="0" indent="-171450" algn="l" defTabSz="2286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000" b="1" i="0" u="none" strike="noStrike" kern="0" cap="none" spc="0" normalizeH="0" baseline="0" noProof="0">
                <a:ln>
                  <a:noFill/>
                </a:ln>
                <a:solidFill>
                  <a:srgbClr val="000000"/>
                </a:solidFill>
                <a:effectLst/>
                <a:uLnTx/>
                <a:uFillTx/>
                <a:latin typeface="Graphik" panose="020B0503030202060203" pitchFamily="34" charset="0"/>
                <a:ea typeface="+mn-ea"/>
                <a:cs typeface="+mn-cs"/>
              </a:rPr>
              <a:t>Digital crew: </a:t>
            </a:r>
            <a:r>
              <a:rPr kumimoji="0" lang="en-US" sz="1000" b="0" i="0" u="none" strike="noStrike" kern="0" cap="none" spc="0" normalizeH="0" baseline="0" noProof="0">
                <a:ln>
                  <a:noFill/>
                </a:ln>
                <a:solidFill>
                  <a:srgbClr val="000000"/>
                </a:solidFill>
                <a:effectLst/>
                <a:uLnTx/>
                <a:uFillTx/>
                <a:latin typeface="Graphik" panose="020B0503030202060203" pitchFamily="34" charset="0"/>
                <a:ea typeface="+mn-ea"/>
                <a:cs typeface="+mn-cs"/>
              </a:rPr>
              <a:t>AI</a:t>
            </a:r>
            <a:r>
              <a:rPr kumimoji="0" lang="en-US" sz="1000" b="1" i="0" u="none" strike="noStrike" kern="0" cap="none" spc="0" normalizeH="0" baseline="0" noProof="0">
                <a:ln>
                  <a:noFill/>
                </a:ln>
                <a:solidFill>
                  <a:srgbClr val="000000"/>
                </a:solidFill>
                <a:effectLst/>
                <a:uLnTx/>
                <a:uFillTx/>
                <a:latin typeface="Graphik" panose="020B0503030202060203" pitchFamily="34" charset="0"/>
                <a:ea typeface="+mn-ea"/>
                <a:cs typeface="+mn-cs"/>
              </a:rPr>
              <a:t> </a:t>
            </a:r>
            <a:r>
              <a:rPr kumimoji="0" lang="en-US" sz="1000" b="0" i="0" u="none" strike="noStrike" kern="0" cap="none" spc="0" normalizeH="0" baseline="0" noProof="0">
                <a:ln>
                  <a:noFill/>
                </a:ln>
                <a:solidFill>
                  <a:srgbClr val="000000"/>
                </a:solidFill>
                <a:effectLst/>
                <a:uLnTx/>
                <a:uFillTx/>
                <a:latin typeface="Graphik" panose="020B0503030202060203" pitchFamily="34" charset="0"/>
                <a:ea typeface="+mn-ea"/>
                <a:cs typeface="+mn-cs"/>
              </a:rPr>
              <a:t>agentic</a:t>
            </a:r>
            <a:r>
              <a:rPr kumimoji="0" lang="pl-PL" sz="1000" b="0" i="0" u="none" strike="noStrike" kern="0" cap="none" spc="0" normalizeH="0" baseline="0" noProof="0">
                <a:ln>
                  <a:noFill/>
                </a:ln>
                <a:solidFill>
                  <a:srgbClr val="000000"/>
                </a:solidFill>
                <a:effectLst/>
                <a:uLnTx/>
                <a:uFillTx/>
                <a:latin typeface="Graphik" panose="020B0503030202060203" pitchFamily="34" charset="0"/>
                <a:ea typeface="+mn-ea"/>
                <a:cs typeface="+mn-cs"/>
              </a:rPr>
              <a:t> </a:t>
            </a:r>
            <a:r>
              <a:rPr kumimoji="0" lang="en-US" sz="1000" b="0" i="0" u="none" strike="noStrike" kern="0" cap="none" spc="0" normalizeH="0" baseline="0" noProof="0">
                <a:ln>
                  <a:noFill/>
                </a:ln>
                <a:solidFill>
                  <a:srgbClr val="000000"/>
                </a:solidFill>
                <a:effectLst/>
                <a:uLnTx/>
                <a:uFillTx/>
                <a:latin typeface="Graphik" panose="020B0503030202060203" pitchFamily="34" charset="0"/>
                <a:ea typeface="+mn-ea"/>
                <a:cs typeface="+mn-cs"/>
              </a:rPr>
              <a:t>/</a:t>
            </a:r>
            <a:r>
              <a:rPr kumimoji="0" lang="pl-PL" sz="1000" b="0" i="0" u="none" strike="noStrike" kern="0" cap="none" spc="0" normalizeH="0" baseline="0" noProof="0">
                <a:ln>
                  <a:noFill/>
                </a:ln>
                <a:solidFill>
                  <a:srgbClr val="000000"/>
                </a:solidFill>
                <a:effectLst/>
                <a:uLnTx/>
                <a:uFillTx/>
                <a:latin typeface="Graphik" panose="020B0503030202060203" pitchFamily="34" charset="0"/>
                <a:ea typeface="+mn-ea"/>
                <a:cs typeface="+mn-cs"/>
              </a:rPr>
              <a:t> </a:t>
            </a:r>
            <a:r>
              <a:rPr kumimoji="0" lang="en-US" sz="1000" b="0" i="0" u="none" strike="noStrike" kern="0" cap="none" spc="0" normalizeH="0" baseline="0" noProof="0">
                <a:ln>
                  <a:noFill/>
                </a:ln>
                <a:solidFill>
                  <a:srgbClr val="000000"/>
                </a:solidFill>
                <a:effectLst/>
                <a:uLnTx/>
                <a:uFillTx/>
                <a:latin typeface="Graphik" panose="020B0503030202060203" pitchFamily="34" charset="0"/>
                <a:ea typeface="+mn-ea"/>
                <a:cs typeface="+mn-cs"/>
              </a:rPr>
              <a:t>capabilities support delivery </a:t>
            </a:r>
          </a:p>
        </p:txBody>
      </p:sp>
      <p:grpSp>
        <p:nvGrpSpPr>
          <p:cNvPr id="99" name="Group 98">
            <a:extLst>
              <a:ext uri="{FF2B5EF4-FFF2-40B4-BE49-F238E27FC236}">
                <a16:creationId xmlns:a16="http://schemas.microsoft.com/office/drawing/2014/main" id="{13C38692-3B4E-E7EA-4F85-6517B9A25CD6}"/>
              </a:ext>
            </a:extLst>
          </p:cNvPr>
          <p:cNvGrpSpPr/>
          <p:nvPr/>
        </p:nvGrpSpPr>
        <p:grpSpPr>
          <a:xfrm>
            <a:off x="7125668" y="1762346"/>
            <a:ext cx="3508888" cy="4295411"/>
            <a:chOff x="7125668" y="1360257"/>
            <a:chExt cx="3508888" cy="4295411"/>
          </a:xfrm>
        </p:grpSpPr>
        <p:sp>
          <p:nvSpPr>
            <p:cNvPr id="83" name="Isosceles Triangle 82">
              <a:extLst>
                <a:ext uri="{FF2B5EF4-FFF2-40B4-BE49-F238E27FC236}">
                  <a16:creationId xmlns:a16="http://schemas.microsoft.com/office/drawing/2014/main" id="{87104538-8FD0-3424-A476-1A9654A571FB}"/>
                </a:ext>
              </a:extLst>
            </p:cNvPr>
            <p:cNvSpPr/>
            <p:nvPr/>
          </p:nvSpPr>
          <p:spPr>
            <a:xfrm>
              <a:off x="7125668" y="1360257"/>
              <a:ext cx="3508888" cy="2948130"/>
            </a:xfrm>
            <a:prstGeom prst="triangle">
              <a:avLst/>
            </a:prstGeom>
            <a:solidFill>
              <a:srgbClr val="4D0082"/>
            </a:solidFill>
            <a:ln w="12700" cap="flat" cmpd="sng" algn="ctr">
              <a:solidFill>
                <a:sysClr val="window" lastClr="FFFFFF"/>
              </a:solidFill>
              <a:prstDash val="solid"/>
              <a:miter lim="800000"/>
            </a:ln>
            <a:effectLst/>
          </p:spPr>
          <p:txBody>
            <a:bodyPr wrap="none" lIns="0" tIns="0" rIns="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white"/>
                  </a:solidFill>
                  <a:effectLst/>
                  <a:uLnTx/>
                  <a:uFillTx/>
                  <a:latin typeface="Graphik"/>
                  <a:ea typeface="+mn-ea"/>
                  <a:cs typeface="+mn-cs"/>
                </a:rPr>
                <a:t>Digital crews</a:t>
              </a:r>
            </a:p>
          </p:txBody>
        </p:sp>
        <p:sp>
          <p:nvSpPr>
            <p:cNvPr id="84" name="Isosceles Triangle 83">
              <a:extLst>
                <a:ext uri="{FF2B5EF4-FFF2-40B4-BE49-F238E27FC236}">
                  <a16:creationId xmlns:a16="http://schemas.microsoft.com/office/drawing/2014/main" id="{E01DD3D7-6DDC-07A7-4365-5B39743678CB}"/>
                </a:ext>
              </a:extLst>
            </p:cNvPr>
            <p:cNvSpPr/>
            <p:nvPr/>
          </p:nvSpPr>
          <p:spPr>
            <a:xfrm>
              <a:off x="7443169" y="1367192"/>
              <a:ext cx="2874885" cy="2416041"/>
            </a:xfrm>
            <a:prstGeom prst="triangle">
              <a:avLst/>
            </a:prstGeom>
            <a:solidFill>
              <a:srgbClr val="6400A8"/>
            </a:solidFill>
            <a:ln w="12700" cap="flat" cmpd="sng" algn="ctr">
              <a:solidFill>
                <a:sysClr val="window" lastClr="FFFFFF"/>
              </a:solidFill>
              <a:prstDash val="solid"/>
              <a:miter lim="800000"/>
            </a:ln>
            <a:effectLst/>
          </p:spPr>
          <p:txBody>
            <a:bodyPr wrap="none" lIns="0" tIns="0" rIns="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white"/>
                  </a:solidFill>
                  <a:effectLst/>
                  <a:uLnTx/>
                  <a:uFillTx/>
                  <a:latin typeface="Graphik"/>
                  <a:ea typeface="+mn-ea"/>
                  <a:cs typeface="+mn-cs"/>
                </a:rPr>
                <a:t>Elastic technical services </a:t>
              </a:r>
              <a:r>
                <a:rPr kumimoji="0" lang="pl-PL" sz="1000" b="0" i="0" u="none" strike="noStrike" kern="0" cap="none" spc="0" normalizeH="0" baseline="0" noProof="0">
                  <a:ln>
                    <a:noFill/>
                  </a:ln>
                  <a:solidFill>
                    <a:prstClr val="white"/>
                  </a:solidFill>
                  <a:effectLst/>
                  <a:uLnTx/>
                  <a:uFillTx/>
                  <a:latin typeface="Graphik"/>
                  <a:ea typeface="+mn-ea"/>
                  <a:cs typeface="+mn-cs"/>
                </a:rPr>
                <a:t> (ETS)</a:t>
              </a:r>
              <a:endParaRPr kumimoji="0" lang="en-US" sz="1000" b="0" i="0" u="none" strike="noStrike" kern="0" cap="none" spc="0" normalizeH="0" baseline="0" noProof="0">
                <a:ln>
                  <a:noFill/>
                </a:ln>
                <a:solidFill>
                  <a:prstClr val="white"/>
                </a:solidFill>
                <a:effectLst/>
                <a:uLnTx/>
                <a:uFillTx/>
                <a:latin typeface="Graphik"/>
                <a:ea typeface="+mn-ea"/>
                <a:cs typeface="+mn-cs"/>
              </a:endParaRPr>
            </a:p>
          </p:txBody>
        </p:sp>
        <p:sp>
          <p:nvSpPr>
            <p:cNvPr id="85" name="Isosceles Triangle 84">
              <a:extLst>
                <a:ext uri="{FF2B5EF4-FFF2-40B4-BE49-F238E27FC236}">
                  <a16:creationId xmlns:a16="http://schemas.microsoft.com/office/drawing/2014/main" id="{1D306DA9-55AD-E453-AF82-52BD258D8C58}"/>
                </a:ext>
              </a:extLst>
            </p:cNvPr>
            <p:cNvSpPr/>
            <p:nvPr/>
          </p:nvSpPr>
          <p:spPr>
            <a:xfrm>
              <a:off x="7726702" y="1374673"/>
              <a:ext cx="2307821" cy="1927785"/>
            </a:xfrm>
            <a:prstGeom prst="triangle">
              <a:avLst/>
            </a:prstGeom>
            <a:solidFill>
              <a:srgbClr val="7D00D2"/>
            </a:solidFill>
            <a:ln w="12700" cap="flat" cmpd="sng" algn="ctr">
              <a:solidFill>
                <a:sysClr val="window" lastClr="FFFFFF"/>
              </a:solidFill>
              <a:prstDash val="solid"/>
              <a:miter lim="800000"/>
            </a:ln>
            <a:effectLst/>
          </p:spPr>
          <p:txBody>
            <a:bodyPr wrap="none" lIns="0" tIns="0" rIns="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white"/>
                  </a:solidFill>
                  <a:effectLst/>
                  <a:uLnTx/>
                  <a:uFillTx/>
                  <a:latin typeface="Graphik"/>
                  <a:ea typeface="+mn-ea"/>
                  <a:cs typeface="+mn-cs"/>
                </a:rPr>
                <a:t>Quantum crews</a:t>
              </a:r>
            </a:p>
          </p:txBody>
        </p:sp>
        <p:sp>
          <p:nvSpPr>
            <p:cNvPr id="86" name="Isosceles Triangle 85">
              <a:extLst>
                <a:ext uri="{FF2B5EF4-FFF2-40B4-BE49-F238E27FC236}">
                  <a16:creationId xmlns:a16="http://schemas.microsoft.com/office/drawing/2014/main" id="{8249EC35-1C75-6D6F-2D92-4DB07FDC8F74}"/>
                </a:ext>
              </a:extLst>
            </p:cNvPr>
            <p:cNvSpPr/>
            <p:nvPr/>
          </p:nvSpPr>
          <p:spPr>
            <a:xfrm>
              <a:off x="7997046" y="1360257"/>
              <a:ext cx="1760538" cy="1483616"/>
            </a:xfrm>
            <a:prstGeom prst="triangle">
              <a:avLst/>
            </a:prstGeom>
            <a:solidFill>
              <a:srgbClr val="9200F6"/>
            </a:solidFill>
            <a:ln w="12700" cap="flat" cmpd="sng" algn="ctr">
              <a:solidFill>
                <a:sysClr val="window" lastClr="FFFFFF"/>
              </a:solidFill>
              <a:prstDash val="solid"/>
              <a:miter lim="800000"/>
            </a:ln>
            <a:effectLst/>
          </p:spPr>
          <p:txBody>
            <a:bodyPr wrap="none" lIns="0" tIns="0" rIns="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white"/>
                  </a:solidFill>
                  <a:effectLst/>
                  <a:uLnTx/>
                  <a:uFillTx/>
                  <a:latin typeface="Graphik"/>
                  <a:ea typeface="+mn-ea"/>
                  <a:cs typeface="+mn-cs"/>
                </a:rPr>
                <a:t>Engineering leads</a:t>
              </a:r>
            </a:p>
          </p:txBody>
        </p:sp>
        <p:sp>
          <p:nvSpPr>
            <p:cNvPr id="87" name="Isosceles Triangle 86">
              <a:extLst>
                <a:ext uri="{FF2B5EF4-FFF2-40B4-BE49-F238E27FC236}">
                  <a16:creationId xmlns:a16="http://schemas.microsoft.com/office/drawing/2014/main" id="{C883EEF6-6934-5963-344C-EEA6063F69AD}"/>
                </a:ext>
              </a:extLst>
            </p:cNvPr>
            <p:cNvSpPr/>
            <p:nvPr/>
          </p:nvSpPr>
          <p:spPr>
            <a:xfrm>
              <a:off x="8260797" y="1360258"/>
              <a:ext cx="1239629" cy="1032427"/>
            </a:xfrm>
            <a:prstGeom prst="triangle">
              <a:avLst/>
            </a:prstGeom>
            <a:solidFill>
              <a:srgbClr val="A012FF"/>
            </a:solidFill>
            <a:ln w="12700" cap="flat" cmpd="sng" algn="ctr">
              <a:solidFill>
                <a:sysClr val="window" lastClr="FFFFFF"/>
              </a:solidFill>
              <a:prstDash val="solid"/>
              <a:miter lim="800000"/>
            </a:ln>
            <a:effectLst/>
          </p:spPr>
          <p:txBody>
            <a:bodyPr wrap="none" lIns="0" tIns="0" rIns="0" bIns="9144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white"/>
                  </a:solidFill>
                  <a:effectLst/>
                  <a:uLnTx/>
                  <a:uFillTx/>
                  <a:latin typeface="Graphik"/>
                  <a:ea typeface="+mn-ea"/>
                  <a:cs typeface="+mn-cs"/>
                </a:rPr>
                <a:t>Service </a:t>
              </a:r>
              <a:r>
                <a:rPr kumimoji="0" lang="pl-PL" sz="1000" b="0" i="0" u="none" strike="noStrike" kern="0" cap="none" spc="0" normalizeH="0" baseline="0" noProof="0">
                  <a:ln>
                    <a:noFill/>
                  </a:ln>
                  <a:solidFill>
                    <a:prstClr val="white"/>
                  </a:solidFill>
                  <a:effectLst/>
                  <a:uLnTx/>
                  <a:uFillTx/>
                  <a:latin typeface="Graphik"/>
                  <a:ea typeface="+mn-ea"/>
                  <a:cs typeface="+mn-cs"/>
                </a:rPr>
                <a:t>l</a:t>
              </a:r>
              <a:r>
                <a:rPr kumimoji="0" lang="en-US" sz="1000" b="0" i="0" u="none" strike="noStrike" kern="0" cap="none" spc="0" normalizeH="0" baseline="0" noProof="0" err="1">
                  <a:ln>
                    <a:noFill/>
                  </a:ln>
                  <a:solidFill>
                    <a:prstClr val="white"/>
                  </a:solidFill>
                  <a:effectLst/>
                  <a:uLnTx/>
                  <a:uFillTx/>
                  <a:latin typeface="Graphik"/>
                  <a:ea typeface="+mn-ea"/>
                  <a:cs typeface="+mn-cs"/>
                </a:rPr>
                <a:t>eads</a:t>
              </a:r>
              <a:endParaRPr kumimoji="0" lang="en-US" sz="1000" b="0" i="0" u="none" strike="noStrike" kern="0" cap="none" spc="0" normalizeH="0" baseline="0" noProof="0">
                <a:ln>
                  <a:noFill/>
                </a:ln>
                <a:solidFill>
                  <a:prstClr val="white"/>
                </a:solidFill>
                <a:effectLst/>
                <a:uLnTx/>
                <a:uFillTx/>
                <a:latin typeface="Graphik"/>
                <a:ea typeface="+mn-ea"/>
                <a:cs typeface="+mn-cs"/>
              </a:endParaRPr>
            </a:p>
          </p:txBody>
        </p:sp>
        <p:sp>
          <p:nvSpPr>
            <p:cNvPr id="88" name="Isosceles Triangle 87">
              <a:extLst>
                <a:ext uri="{FF2B5EF4-FFF2-40B4-BE49-F238E27FC236}">
                  <a16:creationId xmlns:a16="http://schemas.microsoft.com/office/drawing/2014/main" id="{F52EF5D5-7220-5C74-08B3-A4A9AAD2DE36}"/>
                </a:ext>
              </a:extLst>
            </p:cNvPr>
            <p:cNvSpPr/>
            <p:nvPr/>
          </p:nvSpPr>
          <p:spPr>
            <a:xfrm rot="10800000">
              <a:off x="7125668" y="4308387"/>
              <a:ext cx="3508888" cy="1339886"/>
            </a:xfrm>
            <a:prstGeom prst="triangle">
              <a:avLst/>
            </a:prstGeom>
            <a:solidFill>
              <a:srgbClr val="3E0068"/>
            </a:solidFill>
            <a:ln w="12700" cap="flat" cmpd="sng" algn="ctr">
              <a:solidFill>
                <a:sysClr val="window" lastClr="FFFFFF"/>
              </a:solidFill>
              <a:prstDash val="solid"/>
              <a:miter lim="800000"/>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prstClr val="white"/>
                </a:solidFill>
                <a:effectLst/>
                <a:uLnTx/>
                <a:uFillTx/>
                <a:latin typeface="Graphik-Medium" panose="020B0603030202060203" pitchFamily="34" charset="0"/>
                <a:ea typeface="+mn-ea"/>
                <a:cs typeface="+mn-cs"/>
              </a:endParaRPr>
            </a:p>
          </p:txBody>
        </p:sp>
        <p:sp>
          <p:nvSpPr>
            <p:cNvPr id="89" name="Isosceles Triangle 88">
              <a:extLst>
                <a:ext uri="{FF2B5EF4-FFF2-40B4-BE49-F238E27FC236}">
                  <a16:creationId xmlns:a16="http://schemas.microsoft.com/office/drawing/2014/main" id="{12B9A57A-DCE5-51AD-BD80-182494202771}"/>
                </a:ext>
              </a:extLst>
            </p:cNvPr>
            <p:cNvSpPr/>
            <p:nvPr/>
          </p:nvSpPr>
          <p:spPr>
            <a:xfrm rot="10800000">
              <a:off x="7830004" y="4840935"/>
              <a:ext cx="2110008" cy="814733"/>
            </a:xfrm>
            <a:prstGeom prst="triangle">
              <a:avLst/>
            </a:prstGeom>
            <a:solidFill>
              <a:srgbClr val="23003A"/>
            </a:solidFill>
            <a:ln w="12700" cap="flat" cmpd="sng" algn="ctr">
              <a:solidFill>
                <a:sysClr val="window" lastClr="FFFFFF"/>
              </a:solidFill>
              <a:prstDash val="solid"/>
              <a:miter lim="800000"/>
            </a:ln>
            <a:effectLst/>
          </p:spPr>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0" cap="none" spc="0" normalizeH="0" baseline="0" noProof="0">
                <a:ln>
                  <a:noFill/>
                </a:ln>
                <a:solidFill>
                  <a:prstClr val="white"/>
                </a:solidFill>
                <a:effectLst/>
                <a:uLnTx/>
                <a:uFillTx/>
                <a:latin typeface="Graphik-Medium" panose="020B0603030202060203" pitchFamily="34" charset="0"/>
                <a:ea typeface="+mn-ea"/>
                <a:cs typeface="+mn-cs"/>
              </a:endParaRPr>
            </a:p>
          </p:txBody>
        </p:sp>
        <p:sp>
          <p:nvSpPr>
            <p:cNvPr id="81" name="TextBox 80">
              <a:extLst>
                <a:ext uri="{FF2B5EF4-FFF2-40B4-BE49-F238E27FC236}">
                  <a16:creationId xmlns:a16="http://schemas.microsoft.com/office/drawing/2014/main" id="{77E3854F-0024-A17A-5A55-5F2FCFC61473}"/>
                </a:ext>
              </a:extLst>
            </p:cNvPr>
            <p:cNvSpPr txBox="1"/>
            <p:nvPr/>
          </p:nvSpPr>
          <p:spPr>
            <a:xfrm>
              <a:off x="7485536" y="4461262"/>
              <a:ext cx="2768084" cy="24622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white"/>
                  </a:solidFill>
                  <a:effectLst/>
                  <a:uLnTx/>
                  <a:uFillTx/>
                  <a:latin typeface="Graphik"/>
                  <a:ea typeface="+mn-ea"/>
                  <a:cs typeface="+mn-cs"/>
                </a:rPr>
                <a:t>Agent developers</a:t>
              </a:r>
            </a:p>
          </p:txBody>
        </p:sp>
        <p:sp>
          <p:nvSpPr>
            <p:cNvPr id="82" name="TextBox 81">
              <a:extLst>
                <a:ext uri="{FF2B5EF4-FFF2-40B4-BE49-F238E27FC236}">
                  <a16:creationId xmlns:a16="http://schemas.microsoft.com/office/drawing/2014/main" id="{C5954FAF-EFD2-3293-4A7E-EB99D2A3E253}"/>
                </a:ext>
              </a:extLst>
            </p:cNvPr>
            <p:cNvSpPr txBox="1"/>
            <p:nvPr/>
          </p:nvSpPr>
          <p:spPr>
            <a:xfrm>
              <a:off x="7493273" y="4908524"/>
              <a:ext cx="2768084"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prstClr val="white"/>
                  </a:solidFill>
                  <a:effectLst/>
                  <a:uLnTx/>
                  <a:uFillTx/>
                  <a:latin typeface="Graphik"/>
                  <a:ea typeface="+mn-ea"/>
                  <a:cs typeface="+mn-cs"/>
                </a:rPr>
                <a:t>Platform engineers</a:t>
              </a:r>
              <a:br>
                <a:rPr kumimoji="0" lang="en-US" sz="1000" b="0" i="0" u="none" strike="noStrike" kern="0" cap="none" spc="0" normalizeH="0" baseline="0" noProof="0">
                  <a:ln>
                    <a:noFill/>
                  </a:ln>
                  <a:solidFill>
                    <a:prstClr val="white"/>
                  </a:solidFill>
                  <a:effectLst/>
                  <a:uLnTx/>
                  <a:uFillTx/>
                  <a:latin typeface="Graphik"/>
                  <a:ea typeface="+mn-ea"/>
                  <a:cs typeface="+mn-cs"/>
                </a:rPr>
              </a:br>
              <a:endParaRPr kumimoji="0" lang="en-US" sz="1000" b="0" i="0" u="none" strike="noStrike" kern="0" cap="none" spc="0" normalizeH="0" baseline="0" noProof="0">
                <a:ln>
                  <a:noFill/>
                </a:ln>
                <a:solidFill>
                  <a:prstClr val="white"/>
                </a:solidFill>
                <a:effectLst/>
                <a:uLnTx/>
                <a:uFillTx/>
                <a:latin typeface="Graphik"/>
                <a:ea typeface="+mn-ea"/>
                <a:cs typeface="+mn-cs"/>
              </a:endParaRPr>
            </a:p>
          </p:txBody>
        </p:sp>
      </p:grpSp>
      <p:cxnSp>
        <p:nvCxnSpPr>
          <p:cNvPr id="91" name="Straight Connector 90">
            <a:extLst>
              <a:ext uri="{FF2B5EF4-FFF2-40B4-BE49-F238E27FC236}">
                <a16:creationId xmlns:a16="http://schemas.microsoft.com/office/drawing/2014/main" id="{FC4CD0CA-5037-7B6F-2FCF-F52F2647A57D}"/>
              </a:ext>
            </a:extLst>
          </p:cNvPr>
          <p:cNvCxnSpPr/>
          <p:nvPr/>
        </p:nvCxnSpPr>
        <p:spPr>
          <a:xfrm>
            <a:off x="2342367" y="3337316"/>
            <a:ext cx="1427967" cy="0"/>
          </a:xfrm>
          <a:prstGeom prst="line">
            <a:avLst/>
          </a:prstGeom>
          <a:ln w="31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4F5757E8-BD1F-D5AD-1BAA-402C8A489635}"/>
              </a:ext>
            </a:extLst>
          </p:cNvPr>
          <p:cNvCxnSpPr>
            <a:cxnSpLocks/>
          </p:cNvCxnSpPr>
          <p:nvPr/>
        </p:nvCxnSpPr>
        <p:spPr>
          <a:xfrm>
            <a:off x="2054268" y="3988670"/>
            <a:ext cx="2104373" cy="0"/>
          </a:xfrm>
          <a:prstGeom prst="line">
            <a:avLst/>
          </a:prstGeom>
          <a:ln w="31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A5EE0AA5-3834-0D68-943B-D55F8EFE6433}"/>
              </a:ext>
            </a:extLst>
          </p:cNvPr>
          <p:cNvCxnSpPr>
            <a:cxnSpLocks/>
          </p:cNvCxnSpPr>
          <p:nvPr/>
        </p:nvCxnSpPr>
        <p:spPr>
          <a:xfrm>
            <a:off x="1653435" y="4665075"/>
            <a:ext cx="2906039" cy="0"/>
          </a:xfrm>
          <a:prstGeom prst="line">
            <a:avLst/>
          </a:prstGeom>
          <a:ln w="3175">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 name="Text Placeholder 28">
            <a:extLst>
              <a:ext uri="{FF2B5EF4-FFF2-40B4-BE49-F238E27FC236}">
                <a16:creationId xmlns:a16="http://schemas.microsoft.com/office/drawing/2014/main" id="{F4E177EA-E097-05DF-9BA9-A5A3AF8EB135}"/>
              </a:ext>
            </a:extLst>
          </p:cNvPr>
          <p:cNvSpPr txBox="1">
            <a:spLocks/>
          </p:cNvSpPr>
          <p:nvPr/>
        </p:nvSpPr>
        <p:spPr>
          <a:xfrm>
            <a:off x="1147898" y="1145724"/>
            <a:ext cx="10015407" cy="384048"/>
          </a:xfrm>
          <a:prstGeom prst="rect">
            <a:avLst/>
          </a:prstGeom>
        </p:spPr>
        <p:txBody>
          <a:bodyPr lIns="0" tIns="0" rIns="0" bIns="0" anchor="t" anchorCtr="0"/>
          <a:lst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sz="2000" b="0" i="0" kern="1200">
                <a:solidFill>
                  <a:schemeClr val="tx1"/>
                </a:solidFill>
                <a:latin typeface="Graphik-Light" panose="020B0403030202060203" pitchFamily="34" charset="77"/>
                <a:ea typeface="+mn-ea"/>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sz="2000" b="0" i="0" kern="1200">
                <a:solidFill>
                  <a:schemeClr val="tx1"/>
                </a:solidFill>
                <a:latin typeface="Graphik-Light" panose="020B0403030202060203" pitchFamily="34" charset="77"/>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sz="2000" b="0" i="0" kern="1200">
                <a:solidFill>
                  <a:schemeClr val="tx1"/>
                </a:solidFill>
                <a:latin typeface="Graphik-Light" panose="020B0403030202060203" pitchFamily="34" charset="77"/>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sz="1800" b="0" i="0" kern="1200">
                <a:solidFill>
                  <a:schemeClr val="tx1"/>
                </a:solidFill>
                <a:latin typeface="Graphik-Light" panose="020B0403030202060203" pitchFamily="34" charset="77"/>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sz="1800" b="0" i="0" kern="1200">
                <a:solidFill>
                  <a:schemeClr val="tx1"/>
                </a:solidFill>
                <a:latin typeface="Graphik-Light" panose="020B0403030202060203" pitchFamily="34" charset="77"/>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sz="1600" b="0" i="0" kern="1200">
                <a:solidFill>
                  <a:schemeClr val="tx1"/>
                </a:solidFill>
                <a:latin typeface="Graphik-Light" panose="020B0403030202060203" pitchFamily="34" charset="77"/>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sz="1200" b="0" i="0" kern="1200">
                <a:solidFill>
                  <a:schemeClr val="tx1"/>
                </a:solidFill>
                <a:latin typeface="Graphik-Light" panose="020B0403030202060203" pitchFamily="34" charset="77"/>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sz="1000" b="0" i="0" kern="1200">
                <a:solidFill>
                  <a:schemeClr val="tx1"/>
                </a:solidFill>
                <a:latin typeface="Graphik-Light" panose="020B0403030202060203" pitchFamily="34" charset="77"/>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sz="800" b="0" i="0" kern="1200">
                <a:solidFill>
                  <a:schemeClr val="tx2"/>
                </a:solidFill>
                <a:latin typeface="Graphik-Light" panose="020B0403030202060203" pitchFamily="34" charset="77"/>
                <a:ea typeface="+mn-ea"/>
                <a:cs typeface="+mn-cs"/>
              </a:defRPr>
            </a:lvl9pPr>
          </a:lstStyle>
          <a:p>
            <a:pPr marL="0" marR="0" lvl="0" indent="0" algn="l" defTabSz="228600" rtl="0" eaLnBrk="1" fontAlgn="auto" latinLnBrk="0" hangingPunct="1">
              <a:lnSpc>
                <a:spcPct val="100000"/>
              </a:lnSpc>
              <a:spcBef>
                <a:spcPts val="0"/>
              </a:spcBef>
              <a:spcAft>
                <a:spcPts val="600"/>
              </a:spcAft>
              <a:buClrTx/>
              <a:buSzTx/>
              <a:buFont typeface="Graphik" panose="020B0604020202020204" pitchFamily="34" charset="0"/>
              <a:buNone/>
              <a:tabLst/>
              <a:defRPr/>
            </a:pPr>
            <a:r>
              <a:rPr kumimoji="0" lang="en-GB" sz="1200" b="0" i="0" u="none" strike="noStrike" kern="1200" cap="none" spc="0" normalizeH="0" baseline="0" noProof="0">
                <a:ln>
                  <a:noFill/>
                </a:ln>
                <a:solidFill>
                  <a:srgbClr val="7400C0"/>
                </a:solidFill>
                <a:effectLst/>
                <a:uLnTx/>
                <a:uFillTx/>
                <a:latin typeface="Graphik" panose="020B0503030202060203" pitchFamily="34" charset="77"/>
                <a:ea typeface="+mn-ea"/>
                <a:cs typeface="+mn-cs"/>
              </a:rPr>
              <a:t>Accenture </a:t>
            </a:r>
            <a:r>
              <a:rPr kumimoji="0" lang="pl-PL" sz="1200" b="0" i="0" u="none" strike="noStrike" kern="1200" cap="none" spc="0" normalizeH="0" baseline="0" noProof="0">
                <a:ln>
                  <a:noFill/>
                </a:ln>
                <a:solidFill>
                  <a:srgbClr val="7400C0"/>
                </a:solidFill>
                <a:effectLst/>
                <a:uLnTx/>
                <a:uFillTx/>
                <a:latin typeface="Graphik" panose="020B0503030202060203" pitchFamily="34" charset="77"/>
                <a:ea typeface="+mn-ea"/>
                <a:cs typeface="+mn-cs"/>
              </a:rPr>
              <a:t>is</a:t>
            </a:r>
            <a:r>
              <a:rPr kumimoji="0" lang="en-GB" sz="1200" b="0" i="0" u="none" strike="noStrike" kern="1200" cap="none" spc="0" normalizeH="0" baseline="0" noProof="0">
                <a:ln>
                  <a:noFill/>
                </a:ln>
                <a:solidFill>
                  <a:srgbClr val="7400C0"/>
                </a:solidFill>
                <a:effectLst/>
                <a:uLnTx/>
                <a:uFillTx/>
                <a:latin typeface="Graphik" panose="020B0503030202060203" pitchFamily="34" charset="77"/>
                <a:ea typeface="+mn-ea"/>
                <a:cs typeface="+mn-cs"/>
              </a:rPr>
              <a:t> reshaping the workforce towards an autonomous delivery model with human</a:t>
            </a:r>
            <a:r>
              <a:rPr kumimoji="0" lang="pl-PL" sz="1200" b="0" i="0" u="none" strike="noStrike" kern="1200" cap="none" spc="0" normalizeH="0" baseline="0" noProof="0">
                <a:ln>
                  <a:noFill/>
                </a:ln>
                <a:solidFill>
                  <a:srgbClr val="7400C0"/>
                </a:solidFill>
                <a:effectLst/>
                <a:uLnTx/>
                <a:uFillTx/>
                <a:latin typeface="Graphik" panose="020B0503030202060203" pitchFamily="34" charset="77"/>
                <a:ea typeface="+mn-ea"/>
                <a:cs typeface="+mn-cs"/>
              </a:rPr>
              <a:t> </a:t>
            </a:r>
            <a:r>
              <a:rPr kumimoji="0" lang="en-GB" sz="1200" b="0" i="0" u="none" strike="noStrike" kern="1200" cap="none" spc="0" normalizeH="0" baseline="0" noProof="0">
                <a:ln>
                  <a:noFill/>
                </a:ln>
                <a:solidFill>
                  <a:srgbClr val="7400C0"/>
                </a:solidFill>
                <a:effectLst/>
                <a:uLnTx/>
                <a:uFillTx/>
                <a:latin typeface="Graphik" panose="020B0503030202060203" pitchFamily="34" charset="77"/>
                <a:ea typeface="+mn-ea"/>
                <a:cs typeface="+mn-cs"/>
              </a:rPr>
              <a:t>in the lead</a:t>
            </a:r>
            <a:r>
              <a:rPr kumimoji="0" lang="pl-PL" sz="1200" b="0" i="0" u="none" strike="noStrike" kern="1200" cap="none" spc="0" normalizeH="0" baseline="0" noProof="0">
                <a:ln>
                  <a:noFill/>
                </a:ln>
                <a:solidFill>
                  <a:srgbClr val="7400C0"/>
                </a:solidFill>
                <a:effectLst/>
                <a:uLnTx/>
                <a:uFillTx/>
                <a:latin typeface="Graphik" panose="020B0503030202060203" pitchFamily="34" charset="77"/>
                <a:ea typeface="+mn-ea"/>
                <a:cs typeface="+mn-cs"/>
              </a:rPr>
              <a:t>.</a:t>
            </a:r>
            <a:endParaRPr kumimoji="0" lang="en-US" sz="1200" b="0" i="0" u="none" strike="noStrike" kern="1200" cap="none" spc="0" normalizeH="0" baseline="0" noProof="0">
              <a:ln>
                <a:noFill/>
              </a:ln>
              <a:solidFill>
                <a:srgbClr val="7400C0"/>
              </a:solidFill>
              <a:effectLst/>
              <a:uLnTx/>
              <a:uFillTx/>
              <a:latin typeface="Graphik" panose="020B0503030202060203" pitchFamily="34" charset="77"/>
              <a:ea typeface="+mn-ea"/>
              <a:cs typeface="+mn-cs"/>
            </a:endParaRPr>
          </a:p>
        </p:txBody>
      </p:sp>
      <p:sp>
        <p:nvSpPr>
          <p:cNvPr id="7" name="TextBox 6">
            <a:extLst>
              <a:ext uri="{FF2B5EF4-FFF2-40B4-BE49-F238E27FC236}">
                <a16:creationId xmlns:a16="http://schemas.microsoft.com/office/drawing/2014/main" id="{3D6DBD36-35B7-AC86-C13B-EA8CCF36DBEA}"/>
              </a:ext>
            </a:extLst>
          </p:cNvPr>
          <p:cNvSpPr txBox="1"/>
          <p:nvPr/>
        </p:nvSpPr>
        <p:spPr>
          <a:xfrm>
            <a:off x="668870" y="540058"/>
            <a:ext cx="9365653"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90" normalizeH="0" baseline="0" noProof="0">
                <a:ln>
                  <a:noFill/>
                </a:ln>
                <a:solidFill>
                  <a:srgbClr val="000000"/>
                </a:solidFill>
                <a:effectLst/>
                <a:uLnTx/>
                <a:uFillTx/>
                <a:latin typeface="Graphik Semibold"/>
                <a:ea typeface="+mn-ea"/>
                <a:cs typeface="+mn-cs"/>
              </a:rPr>
              <a:t>How Accenture </a:t>
            </a:r>
            <a:r>
              <a:rPr kumimoji="0" lang="pl-PL" sz="3200" b="0" i="0" u="none" strike="noStrike" kern="1200" cap="none" spc="-90" normalizeH="0" baseline="0" noProof="0">
                <a:ln>
                  <a:noFill/>
                </a:ln>
                <a:solidFill>
                  <a:srgbClr val="000000"/>
                </a:solidFill>
                <a:effectLst/>
                <a:uLnTx/>
                <a:uFillTx/>
                <a:latin typeface="Graphik Semibold"/>
                <a:ea typeface="+mn-ea"/>
                <a:cs typeface="+mn-cs"/>
              </a:rPr>
              <a:t>is</a:t>
            </a:r>
            <a:r>
              <a:rPr kumimoji="0" lang="en-GB" sz="3200" b="0" i="0" u="none" strike="noStrike" kern="1200" cap="none" spc="-90" normalizeH="0" baseline="0" noProof="0">
                <a:ln>
                  <a:noFill/>
                </a:ln>
                <a:solidFill>
                  <a:srgbClr val="000000"/>
                </a:solidFill>
                <a:effectLst/>
                <a:uLnTx/>
                <a:uFillTx/>
                <a:latin typeface="Graphik Semibold"/>
                <a:ea typeface="+mn-ea"/>
                <a:cs typeface="+mn-cs"/>
              </a:rPr>
              <a:t> </a:t>
            </a:r>
            <a:r>
              <a:rPr kumimoji="0" lang="pl-PL" sz="3200" b="0" i="0" u="none" strike="noStrike" kern="1200" cap="none" spc="-90" normalizeH="0" baseline="0" noProof="0">
                <a:ln>
                  <a:noFill/>
                </a:ln>
                <a:solidFill>
                  <a:srgbClr val="000000"/>
                </a:solidFill>
                <a:effectLst/>
                <a:uLnTx/>
                <a:uFillTx/>
                <a:latin typeface="Graphik Semibold"/>
                <a:ea typeface="+mn-ea"/>
                <a:cs typeface="+mn-cs"/>
              </a:rPr>
              <a:t>r</a:t>
            </a:r>
            <a:r>
              <a:rPr kumimoji="0" lang="en-GB" sz="3200" b="0" i="0" u="none" strike="noStrike" kern="1200" cap="none" spc="-90" normalizeH="0" baseline="0" noProof="0">
                <a:ln>
                  <a:noFill/>
                </a:ln>
                <a:solidFill>
                  <a:srgbClr val="000000"/>
                </a:solidFill>
                <a:effectLst/>
                <a:uLnTx/>
                <a:uFillTx/>
                <a:latin typeface="Graphik Semibold"/>
                <a:ea typeface="+mn-ea"/>
                <a:cs typeface="+mn-cs"/>
              </a:rPr>
              <a:t>eshaping the </a:t>
            </a:r>
            <a:r>
              <a:rPr kumimoji="0" lang="pl-PL" sz="3200" b="0" i="0" u="none" strike="noStrike" kern="1200" cap="none" spc="-90" normalizeH="0" baseline="0" noProof="0">
                <a:ln>
                  <a:noFill/>
                </a:ln>
                <a:solidFill>
                  <a:srgbClr val="000000"/>
                </a:solidFill>
                <a:effectLst/>
                <a:uLnTx/>
                <a:uFillTx/>
                <a:latin typeface="Graphik Semibold"/>
                <a:ea typeface="+mn-ea"/>
                <a:cs typeface="+mn-cs"/>
              </a:rPr>
              <a:t>w</a:t>
            </a:r>
            <a:r>
              <a:rPr kumimoji="0" lang="en-GB" sz="3200" b="0" i="0" u="none" strike="noStrike" kern="1200" cap="none" spc="-90" normalizeH="0" baseline="0" noProof="0">
                <a:ln>
                  <a:noFill/>
                </a:ln>
                <a:solidFill>
                  <a:srgbClr val="000000"/>
                </a:solidFill>
                <a:effectLst/>
                <a:uLnTx/>
                <a:uFillTx/>
                <a:latin typeface="Graphik Semibold"/>
                <a:ea typeface="+mn-ea"/>
                <a:cs typeface="+mn-cs"/>
              </a:rPr>
              <a:t>orkforce</a:t>
            </a:r>
          </a:p>
        </p:txBody>
      </p:sp>
      <p:sp>
        <p:nvSpPr>
          <p:cNvPr id="2" name="Text Placeholder 25">
            <a:extLst>
              <a:ext uri="{FF2B5EF4-FFF2-40B4-BE49-F238E27FC236}">
                <a16:creationId xmlns:a16="http://schemas.microsoft.com/office/drawing/2014/main" id="{FB3E70E5-803C-4304-1717-52E0826D464C}"/>
              </a:ext>
            </a:extLst>
          </p:cNvPr>
          <p:cNvSpPr txBox="1">
            <a:spLocks/>
          </p:cNvSpPr>
          <p:nvPr/>
        </p:nvSpPr>
        <p:spPr>
          <a:xfrm>
            <a:off x="760900" y="0"/>
            <a:ext cx="5619162" cy="571500"/>
          </a:xfrm>
          <a:prstGeom prst="rect">
            <a:avLst/>
          </a:prstGeom>
        </p:spPr>
        <p:txBody>
          <a:bodyPr vert="horz" lIns="0" tIns="0" rIns="0" bIns="0" rtlCol="0" anchor="ctr" anchorCtr="0">
            <a:noAutofit/>
          </a:bodyPr>
          <a:lstStyle>
            <a:lvl1pPr marL="0" indent="0" algn="l" defTabSz="228600" rtl="0" eaLnBrk="1" latinLnBrk="0" hangingPunct="1">
              <a:lnSpc>
                <a:spcPct val="100000"/>
              </a:lnSpc>
              <a:spcBef>
                <a:spcPts val="0"/>
              </a:spcBef>
              <a:spcAft>
                <a:spcPts val="1000"/>
              </a:spcAft>
              <a:buFontTx/>
              <a:buNone/>
              <a:defRPr sz="1800" b="0" i="0" kern="1200">
                <a:solidFill>
                  <a:schemeClr val="tx1"/>
                </a:solidFill>
                <a:latin typeface="Graphik-Medium" panose="020B0503030202060203" pitchFamily="34" charset="77"/>
                <a:ea typeface="+mn-ea"/>
                <a:cs typeface="+mn-cs"/>
              </a:defRPr>
            </a:lvl1pPr>
            <a:lvl2pPr marL="0" indent="0" algn="l" defTabSz="228600" rtl="0" eaLnBrk="1" latinLnBrk="0" hangingPunct="1">
              <a:lnSpc>
                <a:spcPct val="100000"/>
              </a:lnSpc>
              <a:spcBef>
                <a:spcPts val="0"/>
              </a:spcBef>
              <a:spcAft>
                <a:spcPts val="1000"/>
              </a:spcAft>
              <a:buClrTx/>
              <a:buFontTx/>
              <a:buNone/>
              <a:defRPr sz="900" b="1" i="0" kern="1200">
                <a:solidFill>
                  <a:schemeClr val="accent1"/>
                </a:solidFill>
                <a:latin typeface="Graphik-Semibold" panose="020B0503030202060203" pitchFamily="34" charset="77"/>
                <a:ea typeface="+mn-ea"/>
                <a:cs typeface="+mn-cs"/>
              </a:defRPr>
            </a:lvl2pPr>
            <a:lvl3pPr marL="0" indent="0" algn="l" defTabSz="228600" rtl="0" eaLnBrk="1" latinLnBrk="0" hangingPunct="1">
              <a:lnSpc>
                <a:spcPct val="100000"/>
              </a:lnSpc>
              <a:spcBef>
                <a:spcPts val="0"/>
              </a:spcBef>
              <a:spcAft>
                <a:spcPts val="600"/>
              </a:spcAft>
              <a:buFontTx/>
              <a:buNone/>
              <a:defRPr sz="1000" b="0" i="0" kern="1200">
                <a:solidFill>
                  <a:schemeClr val="tx1"/>
                </a:solidFill>
                <a:latin typeface="Graphik" panose="020B0503030202060203" pitchFamily="34" charset="77"/>
                <a:ea typeface="+mn-ea"/>
                <a:cs typeface="+mn-cs"/>
              </a:defRPr>
            </a:lvl3pPr>
            <a:lvl4pPr marL="164592" indent="-164592" algn="l" defTabSz="228600" rtl="0" eaLnBrk="1" latinLnBrk="0" hangingPunct="1">
              <a:lnSpc>
                <a:spcPct val="100000"/>
              </a:lnSpc>
              <a:spcBef>
                <a:spcPts val="0"/>
              </a:spcBef>
              <a:spcAft>
                <a:spcPts val="600"/>
              </a:spcAft>
              <a:buFont typeface="Wingdings" pitchFamily="2" charset="2"/>
              <a:buChar char="§"/>
              <a:defRPr sz="1000" b="0" i="0" kern="1200">
                <a:solidFill>
                  <a:schemeClr val="tx1"/>
                </a:solidFill>
                <a:latin typeface="Graphik" panose="020B0503030202060203" pitchFamily="34" charset="77"/>
                <a:ea typeface="+mn-ea"/>
                <a:cs typeface="+mn-cs"/>
              </a:defRPr>
            </a:lvl4pPr>
            <a:lvl5pPr marL="164592" indent="-164592" algn="l" defTabSz="228600" rtl="0" eaLnBrk="1" latinLnBrk="0" hangingPunct="1">
              <a:lnSpc>
                <a:spcPct val="100000"/>
              </a:lnSpc>
              <a:spcBef>
                <a:spcPts val="0"/>
              </a:spcBef>
              <a:spcAft>
                <a:spcPts val="600"/>
              </a:spcAft>
              <a:buFont typeface="Wingdings" pitchFamily="2" charset="2"/>
              <a:buChar char="§"/>
              <a:defRPr sz="1000" b="0" i="0" kern="1200">
                <a:solidFill>
                  <a:schemeClr val="tx1"/>
                </a:solidFill>
                <a:latin typeface="Graphik" panose="020B0503030202060203" pitchFamily="34" charset="77"/>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sz="1600" b="0" i="0" kern="1200">
                <a:solidFill>
                  <a:schemeClr val="tx1"/>
                </a:solidFill>
                <a:latin typeface="Graphik-Light" panose="020B0403030202060203" pitchFamily="34" charset="77"/>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sz="1200" b="0" i="0" kern="1200">
                <a:solidFill>
                  <a:schemeClr val="tx1"/>
                </a:solidFill>
                <a:latin typeface="Graphik-Light" panose="020B0403030202060203" pitchFamily="34" charset="77"/>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sz="1000" b="0" i="0" kern="1200">
                <a:solidFill>
                  <a:schemeClr val="tx1"/>
                </a:solidFill>
                <a:latin typeface="Graphik-Light" panose="020B0403030202060203" pitchFamily="34" charset="77"/>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sz="800" b="0" i="0" kern="1200">
                <a:solidFill>
                  <a:schemeClr val="tx2"/>
                </a:solidFill>
                <a:latin typeface="Graphik-Light" panose="020B0403030202060203" pitchFamily="34" charset="77"/>
                <a:ea typeface="+mn-ea"/>
                <a:cs typeface="+mn-cs"/>
              </a:defRPr>
            </a:lvl9pPr>
          </a:lstStyle>
          <a:p>
            <a:pPr marL="0" marR="0" lvl="1" indent="0" algn="l" defTabSz="228600" rtl="0" eaLnBrk="1" fontAlgn="auto" latinLnBrk="0" hangingPunct="1">
              <a:lnSpc>
                <a:spcPct val="100000"/>
              </a:lnSpc>
              <a:spcBef>
                <a:spcPts val="0"/>
              </a:spcBef>
              <a:spcAft>
                <a:spcPts val="1000"/>
              </a:spcAft>
              <a:buClrTx/>
              <a:buSzTx/>
              <a:buFontTx/>
              <a:buNone/>
              <a:tabLst/>
              <a:defRPr/>
            </a:pPr>
            <a:r>
              <a:rPr kumimoji="0" lang="en-US" sz="900" b="0" i="0" u="none" strike="noStrike" kern="1200" cap="none" spc="0" normalizeH="0" baseline="0" noProof="0">
                <a:ln>
                  <a:noFill/>
                </a:ln>
                <a:solidFill>
                  <a:srgbClr val="7500C0"/>
                </a:solidFill>
                <a:effectLst/>
                <a:uLnTx/>
                <a:uFillTx/>
                <a:latin typeface="Graphik-Medium" panose="020B0503030202060203" pitchFamily="34" charset="77"/>
                <a:ea typeface="+mn-ea"/>
                <a:cs typeface="+mn-cs"/>
              </a:rPr>
              <a:t>Enterprise Op Model &amp; Human Capital </a:t>
            </a:r>
          </a:p>
        </p:txBody>
      </p:sp>
      <p:sp>
        <p:nvSpPr>
          <p:cNvPr id="3" name="Slide Number Placeholder 2">
            <a:extLst>
              <a:ext uri="{FF2B5EF4-FFF2-40B4-BE49-F238E27FC236}">
                <a16:creationId xmlns:a16="http://schemas.microsoft.com/office/drawing/2014/main" id="{14AA1E00-E3AA-B7ED-2129-EC1827F63296}"/>
              </a:ext>
            </a:extLst>
          </p:cNvPr>
          <p:cNvSpPr>
            <a:spLocks noGrp="1"/>
          </p:cNvSpPr>
          <p:nvPr>
            <p:ph type="sldNum" sz="quarter" idx="10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2F9F79-7116-4045-9351-8E41B376D493}" type="slidenum">
              <a:rPr kumimoji="0" lang="en-US" sz="1050" b="0" i="0" u="none" strike="noStrike" kern="1200" cap="none" spc="0" normalizeH="0" baseline="0" noProof="0" smtClean="0">
                <a:ln>
                  <a:noFill/>
                </a:ln>
                <a:solidFill>
                  <a:srgbClr val="000000"/>
                </a:solidFill>
                <a:effectLst/>
                <a:uLnTx/>
                <a:uFillTx/>
                <a:latin typeface="Graphik"/>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050" b="0" i="0" u="none" strike="noStrike" kern="1200" cap="none" spc="0" normalizeH="0" baseline="0" noProof="0">
              <a:ln>
                <a:noFill/>
              </a:ln>
              <a:solidFill>
                <a:srgbClr val="000000"/>
              </a:solidFill>
              <a:effectLst/>
              <a:uLnTx/>
              <a:uFillTx/>
              <a:latin typeface="Graphik"/>
              <a:ea typeface="+mn-ea"/>
              <a:cs typeface="+mn-cs"/>
            </a:endParaRPr>
          </a:p>
        </p:txBody>
      </p:sp>
      <p:sp>
        <p:nvSpPr>
          <p:cNvPr id="8" name="Rectangle 7">
            <a:extLst>
              <a:ext uri="{FF2B5EF4-FFF2-40B4-BE49-F238E27FC236}">
                <a16:creationId xmlns:a16="http://schemas.microsoft.com/office/drawing/2014/main" id="{08130C12-735B-1338-7927-5391A2F5E153}"/>
              </a:ext>
            </a:extLst>
          </p:cNvPr>
          <p:cNvSpPr/>
          <p:nvPr/>
        </p:nvSpPr>
        <p:spPr>
          <a:xfrm>
            <a:off x="779947" y="1158424"/>
            <a:ext cx="163552" cy="16355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raphik"/>
              <a:ea typeface="+mn-ea"/>
              <a:cs typeface="+mn-cs"/>
            </a:endParaRPr>
          </a:p>
        </p:txBody>
      </p:sp>
    </p:spTree>
    <p:extLst>
      <p:ext uri="{BB962C8B-B14F-4D97-AF65-F5344CB8AC3E}">
        <p14:creationId xmlns:p14="http://schemas.microsoft.com/office/powerpoint/2010/main" val="3033004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Rounded Corners 34">
            <a:extLst>
              <a:ext uri="{FF2B5EF4-FFF2-40B4-BE49-F238E27FC236}">
                <a16:creationId xmlns:a16="http://schemas.microsoft.com/office/drawing/2014/main" id="{2F3C3279-B0C1-05E6-DA4E-A8F60F53B2F6}"/>
              </a:ext>
            </a:extLst>
          </p:cNvPr>
          <p:cNvSpPr/>
          <p:nvPr/>
        </p:nvSpPr>
        <p:spPr>
          <a:xfrm>
            <a:off x="538476" y="1414431"/>
            <a:ext cx="11115050" cy="1627744"/>
          </a:xfrm>
          <a:prstGeom prst="roundRect">
            <a:avLst>
              <a:gd name="adj" fmla="val 6293"/>
            </a:avLst>
          </a:prstGeom>
          <a:solidFill>
            <a:schemeClr val="bg1"/>
          </a:solidFill>
          <a:ln w="6350" cap="flat" cmpd="sng" algn="ctr">
            <a:solidFill>
              <a:schemeClr val="accent1"/>
            </a:solidFill>
            <a:prstDash val="solid"/>
            <a:miter lim="800000"/>
          </a:ln>
          <a:effectLst/>
        </p:spPr>
        <p:txBody>
          <a:bodyPr spcFirstLastPara="0" vert="horz" wrap="square" lIns="125379" tIns="125379" rIns="125379" bIns="125379" numCol="1" spcCol="1270" anchor="b"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endParaRPr kumimoji="0" lang="en-US" sz="2000" b="1" i="0" u="none" strike="noStrike" kern="0" cap="none" spc="0" normalizeH="0" baseline="0" noProof="0" err="1">
              <a:ln>
                <a:noFill/>
              </a:ln>
              <a:solidFill>
                <a:srgbClr val="000000">
                  <a:hueOff val="0"/>
                  <a:satOff val="0"/>
                  <a:lumOff val="0"/>
                  <a:alphaOff val="0"/>
                </a:srgbClr>
              </a:solidFill>
              <a:effectLst/>
              <a:uLnTx/>
              <a:uFillTx/>
              <a:latin typeface="Graphik"/>
              <a:ea typeface="+mn-ea"/>
              <a:cs typeface="+mn-cs"/>
            </a:endParaRPr>
          </a:p>
        </p:txBody>
      </p:sp>
      <p:sp>
        <p:nvSpPr>
          <p:cNvPr id="2" name="Title 1">
            <a:extLst>
              <a:ext uri="{FF2B5EF4-FFF2-40B4-BE49-F238E27FC236}">
                <a16:creationId xmlns:a16="http://schemas.microsoft.com/office/drawing/2014/main" id="{DEFA7541-AEB2-2860-97C0-41E6C4A21782}"/>
              </a:ext>
            </a:extLst>
          </p:cNvPr>
          <p:cNvSpPr>
            <a:spLocks noGrp="1"/>
          </p:cNvSpPr>
          <p:nvPr>
            <p:ph type="title"/>
          </p:nvPr>
        </p:nvSpPr>
        <p:spPr>
          <a:xfrm>
            <a:off x="556467" y="572600"/>
            <a:ext cx="10530576" cy="640175"/>
          </a:xfrm>
        </p:spPr>
        <p:txBody>
          <a:bodyPr/>
          <a:lstStyle/>
          <a:p>
            <a:r>
              <a:rPr lang="en-US" sz="2600">
                <a:solidFill>
                  <a:schemeClr val="accent2">
                    <a:lumMod val="75000"/>
                  </a:schemeClr>
                </a:solidFill>
              </a:rPr>
              <a:t>1. </a:t>
            </a:r>
            <a:r>
              <a:rPr lang="en-US" sz="2600"/>
              <a:t>To deliver on this promise, we’re transforming the </a:t>
            </a:r>
            <a:r>
              <a:rPr lang="en-US" sz="2600">
                <a:solidFill>
                  <a:schemeClr val="bg2"/>
                </a:solidFill>
              </a:rPr>
              <a:t>fabric of our talent</a:t>
            </a:r>
            <a:r>
              <a:rPr lang="en-US" sz="2600"/>
              <a:t> — </a:t>
            </a:r>
            <a:r>
              <a:rPr lang="en-US" sz="2000"/>
              <a:t>building a pool of </a:t>
            </a:r>
            <a:r>
              <a:rPr lang="en-US" sz="2000">
                <a:solidFill>
                  <a:schemeClr val="bg2"/>
                </a:solidFill>
              </a:rPr>
              <a:t>200K</a:t>
            </a:r>
            <a:r>
              <a:rPr lang="en-US" sz="2000"/>
              <a:t> cognitive AI engineers and delivery reinventors.</a:t>
            </a:r>
            <a:endParaRPr lang="en-US" sz="2600"/>
          </a:p>
        </p:txBody>
      </p:sp>
      <p:grpSp>
        <p:nvGrpSpPr>
          <p:cNvPr id="1031" name="Group 1030">
            <a:extLst>
              <a:ext uri="{FF2B5EF4-FFF2-40B4-BE49-F238E27FC236}">
                <a16:creationId xmlns:a16="http://schemas.microsoft.com/office/drawing/2014/main" id="{EEA2D5CE-E9B4-411C-0DB3-0358CC3A97A6}"/>
              </a:ext>
            </a:extLst>
          </p:cNvPr>
          <p:cNvGrpSpPr/>
          <p:nvPr/>
        </p:nvGrpSpPr>
        <p:grpSpPr>
          <a:xfrm>
            <a:off x="738277" y="1569648"/>
            <a:ext cx="10637384" cy="1348300"/>
            <a:chOff x="738277" y="2022340"/>
            <a:chExt cx="10637384" cy="1348300"/>
          </a:xfrm>
        </p:grpSpPr>
        <p:sp>
          <p:nvSpPr>
            <p:cNvPr id="36" name="Rounded Rectangle 5">
              <a:extLst>
                <a:ext uri="{FF2B5EF4-FFF2-40B4-BE49-F238E27FC236}">
                  <a16:creationId xmlns:a16="http://schemas.microsoft.com/office/drawing/2014/main" id="{22D010C8-B81B-06CC-8A75-A716846EBCDF}"/>
                </a:ext>
              </a:extLst>
            </p:cNvPr>
            <p:cNvSpPr/>
            <p:nvPr/>
          </p:nvSpPr>
          <p:spPr>
            <a:xfrm>
              <a:off x="1220311" y="2022340"/>
              <a:ext cx="10155350" cy="1093809"/>
            </a:xfrm>
            <a:prstGeom prst="roundRect">
              <a:avLst>
                <a:gd name="adj" fmla="val 12610"/>
              </a:avLst>
            </a:prstGeom>
            <a:solidFill>
              <a:schemeClr val="bg1"/>
            </a:solidFill>
            <a:ln w="3175" cap="flat" cmpd="sng" algn="ctr">
              <a:solidFill>
                <a:schemeClr val="bg1">
                  <a:lumMod val="85000"/>
                </a:schemeClr>
              </a:solidFill>
              <a:prstDash val="solid"/>
              <a:miter lim="800000"/>
            </a:ln>
            <a:effectLst>
              <a:outerShdw blurRad="208677" sx="102000" sy="102000" algn="ctr" rotWithShape="0">
                <a:prstClr val="black">
                  <a:alpha val="5000"/>
                </a:prstClr>
              </a:outerShdw>
            </a:effectLst>
          </p:spPr>
          <p:txBody>
            <a:bodyPr vert="vert270" lIns="108000" tIns="0" rIns="36000" bIns="108000" rtlCol="0" anchor="b" anchorCtr="0"/>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300" normalizeH="0" baseline="0" noProof="0">
                  <a:ln>
                    <a:noFill/>
                  </a:ln>
                  <a:solidFill>
                    <a:srgbClr val="000000"/>
                  </a:solidFill>
                  <a:effectLst/>
                  <a:uLnTx/>
                  <a:uFillTx/>
                  <a:latin typeface="Graphik Regular"/>
                  <a:ea typeface="+mn-ea"/>
                  <a:cs typeface="+mn-cs"/>
                </a:rPr>
                <a:t>…</a:t>
              </a:r>
            </a:p>
          </p:txBody>
        </p:sp>
        <p:sp>
          <p:nvSpPr>
            <p:cNvPr id="29" name="Rounded Rectangle 5">
              <a:extLst>
                <a:ext uri="{FF2B5EF4-FFF2-40B4-BE49-F238E27FC236}">
                  <a16:creationId xmlns:a16="http://schemas.microsoft.com/office/drawing/2014/main" id="{A67B2633-3D87-6EAF-415D-7D7461854656}"/>
                </a:ext>
              </a:extLst>
            </p:cNvPr>
            <p:cNvSpPr/>
            <p:nvPr/>
          </p:nvSpPr>
          <p:spPr>
            <a:xfrm>
              <a:off x="931693" y="2136506"/>
              <a:ext cx="10155350" cy="1121323"/>
            </a:xfrm>
            <a:prstGeom prst="roundRect">
              <a:avLst>
                <a:gd name="adj" fmla="val 12610"/>
              </a:avLst>
            </a:prstGeom>
            <a:solidFill>
              <a:schemeClr val="bg1"/>
            </a:solidFill>
            <a:ln w="3175" cap="flat" cmpd="sng" algn="ctr">
              <a:solidFill>
                <a:schemeClr val="bg1">
                  <a:lumMod val="85000"/>
                </a:schemeClr>
              </a:solidFill>
              <a:prstDash val="solid"/>
              <a:miter lim="800000"/>
            </a:ln>
            <a:effectLst>
              <a:outerShdw blurRad="208677" sx="102000" sy="102000" algn="ctr" rotWithShape="0">
                <a:prstClr val="black">
                  <a:alpha val="5000"/>
                </a:prstClr>
              </a:outerShdw>
            </a:effectLst>
          </p:spPr>
          <p:txBody>
            <a:bodyPr vert="vert270" lIns="108000" tIns="0" rIns="36000" bIns="108000" rtlCol="0" anchor="b" anchorCtr="0"/>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300" normalizeH="0" baseline="0" noProof="0">
                  <a:ln>
                    <a:noFill/>
                  </a:ln>
                  <a:solidFill>
                    <a:srgbClr val="000000"/>
                  </a:solidFill>
                  <a:effectLst/>
                  <a:uLnTx/>
                  <a:uFillTx/>
                  <a:latin typeface="Graphik Regular"/>
                  <a:ea typeface="+mn-ea"/>
                  <a:cs typeface="+mn-cs"/>
                </a:rPr>
                <a:t>SAP</a:t>
              </a:r>
            </a:p>
          </p:txBody>
        </p:sp>
        <p:sp>
          <p:nvSpPr>
            <p:cNvPr id="11" name="Rounded Rectangle 5">
              <a:extLst>
                <a:ext uri="{FF2B5EF4-FFF2-40B4-BE49-F238E27FC236}">
                  <a16:creationId xmlns:a16="http://schemas.microsoft.com/office/drawing/2014/main" id="{2C353CC9-E5A1-1783-A24E-BF508A6789E6}"/>
                </a:ext>
              </a:extLst>
            </p:cNvPr>
            <p:cNvSpPr/>
            <p:nvPr/>
          </p:nvSpPr>
          <p:spPr>
            <a:xfrm>
              <a:off x="738277" y="2243579"/>
              <a:ext cx="10045987" cy="1127061"/>
            </a:xfrm>
            <a:prstGeom prst="roundRect">
              <a:avLst>
                <a:gd name="adj" fmla="val 12610"/>
              </a:avLst>
            </a:prstGeom>
            <a:solidFill>
              <a:schemeClr val="bg1"/>
            </a:solidFill>
            <a:ln w="3175" cap="flat" cmpd="sng" algn="ctr">
              <a:solidFill>
                <a:schemeClr val="bg1">
                  <a:lumMod val="85000"/>
                </a:schemeClr>
              </a:solidFill>
              <a:prstDash val="solid"/>
              <a:miter lim="800000"/>
            </a:ln>
            <a:effectLst>
              <a:outerShdw blurRad="208677" sx="102000" sy="102000" algn="ctr" rotWithShape="0">
                <a:prstClr val="black">
                  <a:alpha val="5000"/>
                </a:prstClr>
              </a:outerShdw>
            </a:effectLst>
          </p:spPr>
          <p:txBody>
            <a:bodyPr vert="vert270" lIns="108000" tIns="0" rIns="36000" bIns="108000" rtlCol="0" anchor="b" anchorCtr="0"/>
            <a:lstStyle/>
            <a:p>
              <a:pPr marL="0" marR="0" lvl="0" indent="0" algn="ctr" defTabSz="228600" rtl="0" eaLnBrk="1" fontAlgn="auto" latinLnBrk="0" hangingPunct="1">
                <a:lnSpc>
                  <a:spcPct val="100000"/>
                </a:lnSpc>
                <a:spcBef>
                  <a:spcPts val="0"/>
                </a:spcBef>
                <a:spcAft>
                  <a:spcPts val="0"/>
                </a:spcAft>
                <a:buClrTx/>
                <a:buSzTx/>
                <a:buFontTx/>
                <a:buNone/>
                <a:tabLst/>
                <a:defRPr/>
              </a:pPr>
              <a:r>
                <a:rPr kumimoji="0" lang="en-IN" sz="1000" b="0" i="0" u="none" strike="noStrike" kern="1200" cap="none" spc="300" normalizeH="0" baseline="0" noProof="0">
                  <a:ln>
                    <a:noFill/>
                  </a:ln>
                  <a:solidFill>
                    <a:srgbClr val="000000"/>
                  </a:solidFill>
                  <a:effectLst/>
                  <a:uLnTx/>
                  <a:uFillTx/>
                  <a:latin typeface="Graphik Regular"/>
                  <a:ea typeface="+mn-ea"/>
                  <a:cs typeface="+mn-cs"/>
                </a:rPr>
                <a:t>Custom</a:t>
              </a:r>
            </a:p>
          </p:txBody>
        </p:sp>
        <p:sp>
          <p:nvSpPr>
            <p:cNvPr id="13" name="Rounded Rectangle 5">
              <a:extLst>
                <a:ext uri="{FF2B5EF4-FFF2-40B4-BE49-F238E27FC236}">
                  <a16:creationId xmlns:a16="http://schemas.microsoft.com/office/drawing/2014/main" id="{F1B964DE-7814-E8FC-99D9-E9F8D010F03D}"/>
                </a:ext>
              </a:extLst>
            </p:cNvPr>
            <p:cNvSpPr/>
            <p:nvPr/>
          </p:nvSpPr>
          <p:spPr>
            <a:xfrm>
              <a:off x="843164" y="2331160"/>
              <a:ext cx="1617629" cy="936000"/>
            </a:xfrm>
            <a:prstGeom prst="roundRect">
              <a:avLst>
                <a:gd name="adj" fmla="val 7975"/>
              </a:avLst>
            </a:prstGeom>
            <a:solidFill>
              <a:schemeClr val="bg1"/>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108000" tIns="36000" rIns="72000" bIns="36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Semibold" panose="020B0503030202060203" pitchFamily="34" charset="77"/>
                  <a:ea typeface="+mn-ea"/>
                  <a:cs typeface="+mn-cs"/>
                </a:rPr>
                <a:t>Programming</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Java, .NET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Python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 Scala</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GoLang</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NodeJS</a:t>
              </a:r>
              <a:endParaRPr kumimoji="0" lang="en-IN" sz="9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endParaRPr>
            </a:p>
          </p:txBody>
        </p:sp>
        <p:sp>
          <p:nvSpPr>
            <p:cNvPr id="14" name="Rounded Rectangle 5">
              <a:extLst>
                <a:ext uri="{FF2B5EF4-FFF2-40B4-BE49-F238E27FC236}">
                  <a16:creationId xmlns:a16="http://schemas.microsoft.com/office/drawing/2014/main" id="{8FF004F1-6D33-568E-0F3B-00AC774C89D1}"/>
                </a:ext>
              </a:extLst>
            </p:cNvPr>
            <p:cNvSpPr/>
            <p:nvPr/>
          </p:nvSpPr>
          <p:spPr>
            <a:xfrm>
              <a:off x="2599073" y="2331160"/>
              <a:ext cx="2042132" cy="936000"/>
            </a:xfrm>
            <a:prstGeom prst="roundRect">
              <a:avLst>
                <a:gd name="adj" fmla="val 6430"/>
              </a:avLst>
            </a:prstGeom>
            <a:solidFill>
              <a:schemeClr val="bg1"/>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108000" tIns="36000" rIns="72000" bIns="36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Semibold" panose="020B0503030202060203" pitchFamily="34" charset="77"/>
                  <a:ea typeface="+mn-ea"/>
                  <a:cs typeface="+mn-cs"/>
                </a:rPr>
                <a:t>Back End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Spring Framework</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Django, web2py, flask</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Streaming (Kafka, Pulsar)</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Integration Engineering</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Containers</a:t>
              </a:r>
            </a:p>
          </p:txBody>
        </p:sp>
        <p:sp>
          <p:nvSpPr>
            <p:cNvPr id="16" name="Rounded Rectangle 5">
              <a:extLst>
                <a:ext uri="{FF2B5EF4-FFF2-40B4-BE49-F238E27FC236}">
                  <a16:creationId xmlns:a16="http://schemas.microsoft.com/office/drawing/2014/main" id="{45EC9E2E-E8B6-69A6-7FF7-066E51CB6D73}"/>
                </a:ext>
              </a:extLst>
            </p:cNvPr>
            <p:cNvSpPr/>
            <p:nvPr/>
          </p:nvSpPr>
          <p:spPr>
            <a:xfrm>
              <a:off x="4779487" y="2331160"/>
              <a:ext cx="2302977" cy="936000"/>
            </a:xfrm>
            <a:prstGeom prst="roundRect">
              <a:avLst>
                <a:gd name="adj" fmla="val 6430"/>
              </a:avLst>
            </a:prstGeom>
            <a:solidFill>
              <a:schemeClr val="bg1"/>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108000" tIns="36000" rIns="72000" bIns="36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Semibold" panose="020B0503030202060203" pitchFamily="34" charset="77"/>
                  <a:ea typeface="+mn-ea"/>
                  <a:cs typeface="+mn-cs"/>
                </a:rPr>
                <a:t>Cloud  Skills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Cloud Foundation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Cloud Operations, FinOPS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Cloud Transformation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Cloud Integrations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Cloud Services, Orchestration </a:t>
              </a:r>
            </a:p>
          </p:txBody>
        </p:sp>
        <p:sp>
          <p:nvSpPr>
            <p:cNvPr id="26" name="Rounded Rectangle 5">
              <a:extLst>
                <a:ext uri="{FF2B5EF4-FFF2-40B4-BE49-F238E27FC236}">
                  <a16:creationId xmlns:a16="http://schemas.microsoft.com/office/drawing/2014/main" id="{27627159-6C4C-8C93-E489-0CA2B8E4832E}"/>
                </a:ext>
              </a:extLst>
            </p:cNvPr>
            <p:cNvSpPr/>
            <p:nvPr/>
          </p:nvSpPr>
          <p:spPr>
            <a:xfrm>
              <a:off x="7220746" y="2331160"/>
              <a:ext cx="1671699" cy="936000"/>
            </a:xfrm>
            <a:prstGeom prst="roundRect">
              <a:avLst>
                <a:gd name="adj" fmla="val 6430"/>
              </a:avLst>
            </a:prstGeom>
            <a:solidFill>
              <a:schemeClr val="bg1"/>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108000" tIns="36000" rIns="72000" bIns="36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Semibold" panose="020B0503030202060203" pitchFamily="34" charset="77"/>
                  <a:ea typeface="+mn-ea"/>
                  <a:cs typeface="+mn-cs"/>
                </a:rPr>
                <a:t>Data  Skills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NoSQL (mongo, cockroach)</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SQL (oracle and Cloud native)</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Semantic Graphs</a:t>
              </a:r>
            </a:p>
          </p:txBody>
        </p:sp>
        <p:sp>
          <p:nvSpPr>
            <p:cNvPr id="27" name="Rounded Rectangle 5">
              <a:extLst>
                <a:ext uri="{FF2B5EF4-FFF2-40B4-BE49-F238E27FC236}">
                  <a16:creationId xmlns:a16="http://schemas.microsoft.com/office/drawing/2014/main" id="{08978D4B-436C-064B-8699-1A6D8C4BD1E6}"/>
                </a:ext>
              </a:extLst>
            </p:cNvPr>
            <p:cNvSpPr/>
            <p:nvPr/>
          </p:nvSpPr>
          <p:spPr>
            <a:xfrm>
              <a:off x="9030726" y="2331160"/>
              <a:ext cx="1423600" cy="936000"/>
            </a:xfrm>
            <a:prstGeom prst="roundRect">
              <a:avLst>
                <a:gd name="adj" fmla="val 6430"/>
              </a:avLst>
            </a:prstGeom>
            <a:solidFill>
              <a:schemeClr val="bg1"/>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108000" tIns="36000" rIns="72000" bIns="36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Semibold" panose="020B0503030202060203" pitchFamily="34" charset="77"/>
                  <a:ea typeface="+mn-ea"/>
                  <a:cs typeface="+mn-cs"/>
                </a:rPr>
                <a:t>Front End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Angular JS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React JS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Next JS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Amber JS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Material UI</a:t>
              </a:r>
            </a:p>
          </p:txBody>
        </p:sp>
        <p:grpSp>
          <p:nvGrpSpPr>
            <p:cNvPr id="38" name="Group 37">
              <a:extLst>
                <a:ext uri="{FF2B5EF4-FFF2-40B4-BE49-F238E27FC236}">
                  <a16:creationId xmlns:a16="http://schemas.microsoft.com/office/drawing/2014/main" id="{5D8A46EF-D0FD-789E-F70F-C4609ABC9D45}"/>
                </a:ext>
              </a:extLst>
            </p:cNvPr>
            <p:cNvGrpSpPr/>
            <p:nvPr/>
          </p:nvGrpSpPr>
          <p:grpSpPr>
            <a:xfrm>
              <a:off x="5860270" y="2441316"/>
              <a:ext cx="1104550" cy="115949"/>
              <a:chOff x="6337521" y="2235971"/>
              <a:chExt cx="1104550" cy="115949"/>
            </a:xfrm>
          </p:grpSpPr>
          <p:pic>
            <p:nvPicPr>
              <p:cNvPr id="1026" name="Picture 2">
                <a:extLst>
                  <a:ext uri="{FF2B5EF4-FFF2-40B4-BE49-F238E27FC236}">
                    <a16:creationId xmlns:a16="http://schemas.microsoft.com/office/drawing/2014/main" id="{BE4FD944-F8E7-3661-0F3D-420B1303FE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7521" y="2254599"/>
                <a:ext cx="162314" cy="9732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04870CC-88EA-03F1-A087-835147513E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8164" y="2235971"/>
                <a:ext cx="336679" cy="9732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2EE0DDE-94D6-1390-A382-9262846B88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7553" y="2250675"/>
                <a:ext cx="484518" cy="75138"/>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40" name="TextBox 39">
            <a:extLst>
              <a:ext uri="{FF2B5EF4-FFF2-40B4-BE49-F238E27FC236}">
                <a16:creationId xmlns:a16="http://schemas.microsoft.com/office/drawing/2014/main" id="{4D2505C7-571D-BCD3-2532-789A00141DBD}"/>
              </a:ext>
            </a:extLst>
          </p:cNvPr>
          <p:cNvSpPr txBox="1"/>
          <p:nvPr/>
        </p:nvSpPr>
        <p:spPr>
          <a:xfrm>
            <a:off x="719423" y="1303808"/>
            <a:ext cx="2554270" cy="221247"/>
          </a:xfrm>
          <a:prstGeom prst="rect">
            <a:avLst/>
          </a:prstGeom>
          <a:solidFill>
            <a:schemeClr val="bg1"/>
          </a:solidFill>
        </p:spPr>
        <p:txBody>
          <a:bodyPr wrap="square" lIns="7200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400" b="1" i="0" u="none" strike="noStrike" kern="0" cap="none" spc="0" normalizeH="0" baseline="0" noProof="0">
                <a:ln>
                  <a:noFill/>
                </a:ln>
                <a:solidFill>
                  <a:srgbClr val="7400C0"/>
                </a:solidFill>
                <a:effectLst/>
                <a:uLnTx/>
                <a:uFillTx/>
                <a:latin typeface="Graphik-Semibold"/>
                <a:ea typeface="+mn-ea"/>
                <a:cs typeface="+mn-cs"/>
              </a:rPr>
              <a:t>FULL STACK ENGINEERING</a:t>
            </a:r>
          </a:p>
        </p:txBody>
      </p:sp>
      <p:sp>
        <p:nvSpPr>
          <p:cNvPr id="51" name="Rectangle: Rounded Corners 34">
            <a:extLst>
              <a:ext uri="{FF2B5EF4-FFF2-40B4-BE49-F238E27FC236}">
                <a16:creationId xmlns:a16="http://schemas.microsoft.com/office/drawing/2014/main" id="{2CB1CE13-7ADB-5142-5023-D5E223F50315}"/>
              </a:ext>
            </a:extLst>
          </p:cNvPr>
          <p:cNvSpPr/>
          <p:nvPr/>
        </p:nvSpPr>
        <p:spPr>
          <a:xfrm>
            <a:off x="538476" y="3262022"/>
            <a:ext cx="11115050" cy="1800000"/>
          </a:xfrm>
          <a:prstGeom prst="roundRect">
            <a:avLst>
              <a:gd name="adj" fmla="val 6293"/>
            </a:avLst>
          </a:prstGeom>
          <a:solidFill>
            <a:schemeClr val="bg1"/>
          </a:solidFill>
          <a:ln w="6350" cap="flat" cmpd="sng" algn="ctr">
            <a:solidFill>
              <a:schemeClr val="accent1"/>
            </a:solidFill>
            <a:prstDash val="solid"/>
            <a:miter lim="800000"/>
          </a:ln>
          <a:effectLst/>
        </p:spPr>
        <p:txBody>
          <a:bodyPr spcFirstLastPara="0" vert="horz" wrap="square" lIns="125379" tIns="125379" rIns="125379" bIns="125379" numCol="1" spcCol="1270" anchor="b"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endParaRPr kumimoji="0" lang="en-US" sz="2000" b="1" i="0" u="none" strike="noStrike" kern="0" cap="none" spc="0" normalizeH="0" baseline="0" noProof="0" err="1">
              <a:ln>
                <a:noFill/>
              </a:ln>
              <a:solidFill>
                <a:srgbClr val="000000">
                  <a:hueOff val="0"/>
                  <a:satOff val="0"/>
                  <a:lumOff val="0"/>
                  <a:alphaOff val="0"/>
                </a:srgbClr>
              </a:solidFill>
              <a:effectLst/>
              <a:uLnTx/>
              <a:uFillTx/>
              <a:latin typeface="Graphik"/>
              <a:ea typeface="+mn-ea"/>
              <a:cs typeface="+mn-cs"/>
            </a:endParaRPr>
          </a:p>
        </p:txBody>
      </p:sp>
      <p:sp>
        <p:nvSpPr>
          <p:cNvPr id="52" name="TextBox 51">
            <a:extLst>
              <a:ext uri="{FF2B5EF4-FFF2-40B4-BE49-F238E27FC236}">
                <a16:creationId xmlns:a16="http://schemas.microsoft.com/office/drawing/2014/main" id="{269C98C6-931F-D025-5F0E-5A38B859A6E1}"/>
              </a:ext>
            </a:extLst>
          </p:cNvPr>
          <p:cNvSpPr txBox="1"/>
          <p:nvPr/>
        </p:nvSpPr>
        <p:spPr>
          <a:xfrm>
            <a:off x="900817" y="3151398"/>
            <a:ext cx="2924218" cy="221247"/>
          </a:xfrm>
          <a:prstGeom prst="rect">
            <a:avLst/>
          </a:prstGeom>
          <a:solidFill>
            <a:schemeClr val="bg1"/>
          </a:solidFill>
        </p:spPr>
        <p:txBody>
          <a:bodyPr wrap="square" lIns="7200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400" b="1" i="0" u="none" strike="noStrike" kern="0" cap="none" spc="0" normalizeH="0" baseline="0" noProof="0">
                <a:ln>
                  <a:noFill/>
                </a:ln>
                <a:solidFill>
                  <a:srgbClr val="7400C0"/>
                </a:solidFill>
                <a:effectLst/>
                <a:uLnTx/>
                <a:uFillTx/>
                <a:latin typeface="Graphik-Semibold"/>
                <a:ea typeface="+mn-ea"/>
                <a:cs typeface="+mn-cs"/>
              </a:rPr>
              <a:t>AI  AUGMENTED  ENGINEERING  </a:t>
            </a:r>
          </a:p>
        </p:txBody>
      </p:sp>
      <p:sp>
        <p:nvSpPr>
          <p:cNvPr id="53" name="Plus Sign 3">
            <a:extLst>
              <a:ext uri="{FF2B5EF4-FFF2-40B4-BE49-F238E27FC236}">
                <a16:creationId xmlns:a16="http://schemas.microsoft.com/office/drawing/2014/main" id="{CC6B0D98-DCC3-18A7-0DD6-D7FC08E60879}"/>
              </a:ext>
            </a:extLst>
          </p:cNvPr>
          <p:cNvSpPr/>
          <p:nvPr/>
        </p:nvSpPr>
        <p:spPr>
          <a:xfrm>
            <a:off x="613581" y="3097787"/>
            <a:ext cx="327443" cy="33498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Graphik Regular"/>
              <a:ea typeface="+mn-ea"/>
              <a:cs typeface="+mn-cs"/>
            </a:endParaRPr>
          </a:p>
        </p:txBody>
      </p:sp>
      <p:sp>
        <p:nvSpPr>
          <p:cNvPr id="55" name="Rounded Rectangle 5">
            <a:extLst>
              <a:ext uri="{FF2B5EF4-FFF2-40B4-BE49-F238E27FC236}">
                <a16:creationId xmlns:a16="http://schemas.microsoft.com/office/drawing/2014/main" id="{A261DB3B-01E4-1AB7-E317-0CEAED8A3C7B}"/>
              </a:ext>
            </a:extLst>
          </p:cNvPr>
          <p:cNvSpPr/>
          <p:nvPr/>
        </p:nvSpPr>
        <p:spPr>
          <a:xfrm>
            <a:off x="719422" y="3477479"/>
            <a:ext cx="2349781" cy="1237915"/>
          </a:xfrm>
          <a:prstGeom prst="roundRect">
            <a:avLst>
              <a:gd name="adj" fmla="val 7975"/>
            </a:avLst>
          </a:prstGeom>
          <a:solidFill>
            <a:schemeClr val="bg1"/>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108000" tIns="36000" rIns="72000" bIns="36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Semibold" panose="020B0503030202060203" pitchFamily="34" charset="77"/>
                <a:ea typeface="+mn-ea"/>
                <a:cs typeface="+mn-cs"/>
              </a:rPr>
              <a:t>Generative AI Foundation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AI/ ML</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Gen AI APIs for Applications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Gen AI Essentials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Gen AI Transformer Models &amp; Foundational Elements to start building use cases – Prompt Engineering, Chain of Thought, IDE Prompting, Prompt Library</a:t>
            </a:r>
          </a:p>
        </p:txBody>
      </p:sp>
      <p:sp>
        <p:nvSpPr>
          <p:cNvPr id="62" name="Rounded Rectangle 5">
            <a:extLst>
              <a:ext uri="{FF2B5EF4-FFF2-40B4-BE49-F238E27FC236}">
                <a16:creationId xmlns:a16="http://schemas.microsoft.com/office/drawing/2014/main" id="{7499575E-1445-EF1B-40E5-FDCC760A7C8D}"/>
              </a:ext>
            </a:extLst>
          </p:cNvPr>
          <p:cNvSpPr/>
          <p:nvPr/>
        </p:nvSpPr>
        <p:spPr>
          <a:xfrm>
            <a:off x="3163683" y="3477479"/>
            <a:ext cx="2489771" cy="1237915"/>
          </a:xfrm>
          <a:prstGeom prst="roundRect">
            <a:avLst>
              <a:gd name="adj" fmla="val 7975"/>
            </a:avLst>
          </a:prstGeom>
          <a:solidFill>
            <a:schemeClr val="bg1"/>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108000" tIns="36000" rIns="72000" bIns="36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Semibold" panose="020B0503030202060203" pitchFamily="34" charset="77"/>
                <a:ea typeface="+mn-ea"/>
                <a:cs typeface="+mn-cs"/>
              </a:rPr>
              <a:t>Generative AI in TDLC + Assets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AI-Assisted development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Gen AI in Knowledge Mgmt.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Gen AI in AMS/ IMS/ SI, Data, etc.</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Gen AI for Platforms – SAP, Oracle,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Gen AI use cases with </a:t>
            </a:r>
            <a:r>
              <a:rPr kumimoji="0" lang="en-US" sz="800" b="0" i="0" u="none" strike="noStrike" kern="0" cap="none" spc="0" normalizeH="0" baseline="0" noProof="0" err="1">
                <a:ln>
                  <a:noFill/>
                </a:ln>
                <a:solidFill>
                  <a:srgbClr val="000000"/>
                </a:solidFill>
                <a:effectLst/>
                <a:uLnTx/>
                <a:uFillTx/>
                <a:latin typeface="Graphik Light" panose="020B0403030202060203" pitchFamily="34" charset="0"/>
                <a:ea typeface="+mn-ea"/>
                <a:cs typeface="+mn-cs"/>
              </a:rPr>
              <a:t>GenWizard</a:t>
            </a:r>
            <a:endPar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Gen AI Advanced - RAG, Fine Tuning</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AI Assisted Code Refactoring</a:t>
            </a:r>
          </a:p>
        </p:txBody>
      </p:sp>
      <p:sp>
        <p:nvSpPr>
          <p:cNvPr id="63" name="Rounded Rectangle 5">
            <a:extLst>
              <a:ext uri="{FF2B5EF4-FFF2-40B4-BE49-F238E27FC236}">
                <a16:creationId xmlns:a16="http://schemas.microsoft.com/office/drawing/2014/main" id="{E09B5EDC-7A77-4DAC-DB6A-2130D2A6093E}"/>
              </a:ext>
            </a:extLst>
          </p:cNvPr>
          <p:cNvSpPr/>
          <p:nvPr/>
        </p:nvSpPr>
        <p:spPr>
          <a:xfrm>
            <a:off x="5746681" y="3477479"/>
            <a:ext cx="2489771" cy="1237915"/>
          </a:xfrm>
          <a:prstGeom prst="roundRect">
            <a:avLst>
              <a:gd name="adj" fmla="val 7975"/>
            </a:avLst>
          </a:prstGeom>
          <a:solidFill>
            <a:schemeClr val="bg1"/>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108000" tIns="36000" rIns="72000" bIns="36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Semibold" panose="020B0503030202060203" pitchFamily="34" charset="77"/>
                <a:ea typeface="+mn-ea"/>
                <a:cs typeface="+mn-cs"/>
              </a:rPr>
              <a:t>Agentic Foundation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Agentic AI 101 &amp; Frameworks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Multi-Agent Systems with Crew AI</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AI Agents u/ </a:t>
            </a:r>
            <a:r>
              <a:rPr kumimoji="0" lang="en-US" sz="800" b="0" i="0" u="none" strike="noStrike" kern="0" cap="none" spc="0" normalizeH="0" baseline="0" noProof="0" err="1">
                <a:ln>
                  <a:noFill/>
                </a:ln>
                <a:solidFill>
                  <a:srgbClr val="000000"/>
                </a:solidFill>
                <a:effectLst/>
                <a:uLnTx/>
                <a:uFillTx/>
                <a:latin typeface="Graphik Light" panose="020B0403030202060203" pitchFamily="34" charset="0"/>
                <a:ea typeface="+mn-ea"/>
                <a:cs typeface="+mn-cs"/>
              </a:rPr>
              <a:t>CrewAI</a:t>
            </a: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 </a:t>
            </a:r>
            <a:r>
              <a:rPr kumimoji="0" lang="en-US" sz="800" b="0" i="0" u="none" strike="noStrike" kern="0" cap="none" spc="0" normalizeH="0" baseline="0" noProof="0" err="1">
                <a:ln>
                  <a:noFill/>
                </a:ln>
                <a:solidFill>
                  <a:srgbClr val="000000"/>
                </a:solidFill>
                <a:effectLst/>
                <a:uLnTx/>
                <a:uFillTx/>
                <a:latin typeface="Graphik Light" panose="020B0403030202060203" pitchFamily="34" charset="0"/>
                <a:ea typeface="+mn-ea"/>
                <a:cs typeface="+mn-cs"/>
              </a:rPr>
              <a:t>LanGraph</a:t>
            </a: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 Symantec Kernel</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Building &amp; Evaluating Agents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MCP: Context AI Apps with Anthropic</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ACP: Agent Communication Protocol</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Vibe Coding</a:t>
            </a:r>
          </a:p>
        </p:txBody>
      </p:sp>
      <p:sp>
        <p:nvSpPr>
          <p:cNvPr id="1024" name="Rounded Rectangle 5">
            <a:extLst>
              <a:ext uri="{FF2B5EF4-FFF2-40B4-BE49-F238E27FC236}">
                <a16:creationId xmlns:a16="http://schemas.microsoft.com/office/drawing/2014/main" id="{CA0ED196-F2C4-9BAE-1EF1-548CB4B84830}"/>
              </a:ext>
            </a:extLst>
          </p:cNvPr>
          <p:cNvSpPr/>
          <p:nvPr/>
        </p:nvSpPr>
        <p:spPr>
          <a:xfrm>
            <a:off x="8329679" y="3477479"/>
            <a:ext cx="1785871" cy="1237915"/>
          </a:xfrm>
          <a:prstGeom prst="roundRect">
            <a:avLst>
              <a:gd name="adj" fmla="val 7975"/>
            </a:avLst>
          </a:prstGeom>
          <a:solidFill>
            <a:schemeClr val="bg1"/>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108000" tIns="36000" rIns="72000" bIns="36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Semibold" panose="020B0503030202060203" pitchFamily="34" charset="77"/>
                <a:ea typeface="+mn-ea"/>
                <a:cs typeface="+mn-cs"/>
              </a:rPr>
              <a:t>AI for Cloud Engineers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Agents for Observability</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AI Assisted Terraform</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Vulnerabilities &amp; Landing Zones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E2E Integrations, Terraform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Multi and Hybrid Cloud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Regulatory Tech Frameworks</a:t>
            </a:r>
          </a:p>
        </p:txBody>
      </p:sp>
      <p:sp>
        <p:nvSpPr>
          <p:cNvPr id="1025" name="Rounded Rectangle 5">
            <a:extLst>
              <a:ext uri="{FF2B5EF4-FFF2-40B4-BE49-F238E27FC236}">
                <a16:creationId xmlns:a16="http://schemas.microsoft.com/office/drawing/2014/main" id="{5F8DBF61-CAC2-91F9-3800-F1807CBE64A1}"/>
              </a:ext>
            </a:extLst>
          </p:cNvPr>
          <p:cNvSpPr/>
          <p:nvPr/>
        </p:nvSpPr>
        <p:spPr>
          <a:xfrm>
            <a:off x="10208777" y="3477479"/>
            <a:ext cx="1270443" cy="1237915"/>
          </a:xfrm>
          <a:prstGeom prst="roundRect">
            <a:avLst>
              <a:gd name="adj" fmla="val 7975"/>
            </a:avLst>
          </a:prstGeom>
          <a:solidFill>
            <a:schemeClr val="bg1"/>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108000" tIns="36000" rIns="72000" bIns="36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100" b="1" i="0" u="none" strike="noStrike" kern="0" cap="none" spc="0" normalizeH="0" baseline="0" noProof="0">
                <a:ln>
                  <a:noFill/>
                </a:ln>
                <a:solidFill>
                  <a:srgbClr val="000000"/>
                </a:solidFill>
                <a:effectLst/>
                <a:uLnTx/>
                <a:uFillTx/>
                <a:latin typeface="Graphik Semibold" panose="020B0503030202060203" pitchFamily="34" charset="77"/>
                <a:ea typeface="+mn-ea"/>
                <a:cs typeface="+mn-cs"/>
              </a:rPr>
              <a:t>Accenture Assets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GenWizard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800" b="0" i="0" u="none" strike="noStrike" kern="0" cap="none" spc="0" normalizeH="0" baseline="0" noProof="0">
                <a:ln>
                  <a:noFill/>
                </a:ln>
                <a:solidFill>
                  <a:srgbClr val="000000"/>
                </a:solidFill>
                <a:effectLst/>
                <a:uLnTx/>
                <a:uFillTx/>
                <a:latin typeface="Graphik Light" panose="020B0403030202060203" pitchFamily="34" charset="0"/>
                <a:ea typeface="+mn-ea"/>
                <a:cs typeface="+mn-cs"/>
              </a:rPr>
              <a:t>AI-Refinery, etc.</a:t>
            </a:r>
          </a:p>
        </p:txBody>
      </p:sp>
      <p:cxnSp>
        <p:nvCxnSpPr>
          <p:cNvPr id="1027" name="Straight Arrow Connector 1026">
            <a:extLst>
              <a:ext uri="{FF2B5EF4-FFF2-40B4-BE49-F238E27FC236}">
                <a16:creationId xmlns:a16="http://schemas.microsoft.com/office/drawing/2014/main" id="{B6612511-E75D-7120-D7DA-02802B666330}"/>
              </a:ext>
            </a:extLst>
          </p:cNvPr>
          <p:cNvCxnSpPr>
            <a:cxnSpLocks/>
          </p:cNvCxnSpPr>
          <p:nvPr/>
        </p:nvCxnSpPr>
        <p:spPr>
          <a:xfrm>
            <a:off x="719422" y="4963535"/>
            <a:ext cx="4934032" cy="0"/>
          </a:xfrm>
          <a:prstGeom prst="straightConnector1">
            <a:avLst/>
          </a:prstGeom>
          <a:ln w="12700">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32" name="TextBox 1031">
            <a:extLst>
              <a:ext uri="{FF2B5EF4-FFF2-40B4-BE49-F238E27FC236}">
                <a16:creationId xmlns:a16="http://schemas.microsoft.com/office/drawing/2014/main" id="{CD2FE054-96BE-D1A4-A879-C9FCF9A0CD22}"/>
              </a:ext>
            </a:extLst>
          </p:cNvPr>
          <p:cNvSpPr txBox="1"/>
          <p:nvPr/>
        </p:nvSpPr>
        <p:spPr>
          <a:xfrm>
            <a:off x="2362926" y="4822806"/>
            <a:ext cx="1513799" cy="221248"/>
          </a:xfrm>
          <a:prstGeom prst="rect">
            <a:avLst/>
          </a:prstGeom>
          <a:solidFill>
            <a:schemeClr val="bg1"/>
          </a:solidFill>
        </p:spPr>
        <p:txBody>
          <a:bodyPr wrap="square" lIns="0" tIns="0" rIns="0" bIns="0" rtlCol="0" anchor="ctr">
            <a:no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000" b="0" i="0" u="none" strike="noStrike" kern="0" cap="none" spc="0" normalizeH="0" baseline="0" noProof="0">
                <a:ln>
                  <a:noFill/>
                </a:ln>
                <a:solidFill>
                  <a:srgbClr val="224BFF"/>
                </a:solidFill>
                <a:effectLst/>
                <a:uLnTx/>
                <a:uFillTx/>
                <a:latin typeface="Graphik-Semibold"/>
                <a:ea typeface="+mn-ea"/>
                <a:cs typeface="+mn-cs"/>
              </a:rPr>
              <a:t>FY-24 &amp; FY-25 FOCUS</a:t>
            </a:r>
          </a:p>
        </p:txBody>
      </p:sp>
      <p:sp>
        <p:nvSpPr>
          <p:cNvPr id="10" name="TextBox 9">
            <a:extLst>
              <a:ext uri="{FF2B5EF4-FFF2-40B4-BE49-F238E27FC236}">
                <a16:creationId xmlns:a16="http://schemas.microsoft.com/office/drawing/2014/main" id="{78F05E31-4208-F423-99EE-FA5ED24CE6F7}"/>
              </a:ext>
            </a:extLst>
          </p:cNvPr>
          <p:cNvSpPr txBox="1"/>
          <p:nvPr/>
        </p:nvSpPr>
        <p:spPr>
          <a:xfrm>
            <a:off x="843164" y="4625919"/>
            <a:ext cx="626451" cy="296359"/>
          </a:xfrm>
          <a:prstGeom prst="roundRect">
            <a:avLst/>
          </a:prstGeom>
          <a:solidFill>
            <a:schemeClr val="accent3"/>
          </a:solidFill>
          <a:ln w="3175">
            <a:solidFill>
              <a:schemeClr val="accent2"/>
            </a:solidFill>
          </a:ln>
        </p:spPr>
        <p:txBody>
          <a:bodyPr wrap="square" lIns="36000" tIns="0" rIns="0" bIns="0" rtlCol="0" anchor="ctr">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Semibold"/>
                <a:ea typeface="+mn-ea"/>
                <a:cs typeface="+mn-cs"/>
              </a:rPr>
              <a:t>340K </a:t>
            </a:r>
            <a:br>
              <a:rPr kumimoji="0" lang="en-US" sz="700" b="0" i="0" u="none" strike="noStrike" kern="0" cap="none" spc="0" normalizeH="0" baseline="0" noProof="0">
                <a:ln>
                  <a:noFill/>
                </a:ln>
                <a:solidFill>
                  <a:srgbClr val="000000"/>
                </a:solidFill>
                <a:effectLst/>
                <a:uLnTx/>
                <a:uFillTx/>
                <a:latin typeface="Graphik-Semibold"/>
                <a:ea typeface="+mn-ea"/>
                <a:cs typeface="+mn-cs"/>
              </a:rPr>
            </a:br>
            <a:r>
              <a:rPr kumimoji="0" lang="en-US" sz="700" b="0" i="0" u="none" strike="noStrike" kern="0" cap="none" spc="0" normalizeH="0" baseline="0" noProof="0">
                <a:ln>
                  <a:noFill/>
                </a:ln>
                <a:solidFill>
                  <a:srgbClr val="000000"/>
                </a:solidFill>
                <a:effectLst/>
                <a:uLnTx/>
                <a:uFillTx/>
                <a:latin typeface="Graphik Light" panose="020B0403030202060203" pitchFamily="34" charset="77"/>
                <a:ea typeface="+mn-ea"/>
                <a:cs typeface="+mn-cs"/>
              </a:rPr>
              <a:t>Completions</a:t>
            </a:r>
          </a:p>
        </p:txBody>
      </p:sp>
      <p:sp>
        <p:nvSpPr>
          <p:cNvPr id="12" name="TextBox 11">
            <a:extLst>
              <a:ext uri="{FF2B5EF4-FFF2-40B4-BE49-F238E27FC236}">
                <a16:creationId xmlns:a16="http://schemas.microsoft.com/office/drawing/2014/main" id="{194F1DEA-BAA9-F22E-259C-DD60ADBCF114}"/>
              </a:ext>
            </a:extLst>
          </p:cNvPr>
          <p:cNvSpPr txBox="1"/>
          <p:nvPr/>
        </p:nvSpPr>
        <p:spPr>
          <a:xfrm>
            <a:off x="4899519" y="4625919"/>
            <a:ext cx="626451" cy="296359"/>
          </a:xfrm>
          <a:prstGeom prst="roundRect">
            <a:avLst/>
          </a:prstGeom>
          <a:solidFill>
            <a:schemeClr val="accent3"/>
          </a:solidFill>
          <a:ln w="3175">
            <a:solidFill>
              <a:schemeClr val="accent2"/>
            </a:solidFill>
          </a:ln>
        </p:spPr>
        <p:txBody>
          <a:bodyPr wrap="square" lIns="36000" tIns="0" rIns="0" bIns="0" rtlCol="0" anchor="ctr">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900" b="1" i="0" u="none" strike="noStrike" kern="0" cap="none" spc="0" normalizeH="0" baseline="0" noProof="0">
                <a:ln>
                  <a:noFill/>
                </a:ln>
                <a:solidFill>
                  <a:srgbClr val="000000"/>
                </a:solidFill>
                <a:effectLst/>
                <a:uLnTx/>
                <a:uFillTx/>
                <a:latin typeface="Graphik-Semibold"/>
                <a:ea typeface="+mn-ea"/>
                <a:cs typeface="+mn-cs"/>
              </a:rPr>
              <a:t>250K </a:t>
            </a:r>
            <a:br>
              <a:rPr kumimoji="0" lang="en-US" sz="700" b="0" i="0" u="none" strike="noStrike" kern="0" cap="none" spc="0" normalizeH="0" baseline="0" noProof="0">
                <a:ln>
                  <a:noFill/>
                </a:ln>
                <a:solidFill>
                  <a:srgbClr val="000000"/>
                </a:solidFill>
                <a:effectLst/>
                <a:uLnTx/>
                <a:uFillTx/>
                <a:latin typeface="Graphik-Semibold"/>
                <a:ea typeface="+mn-ea"/>
                <a:cs typeface="+mn-cs"/>
              </a:rPr>
            </a:br>
            <a:r>
              <a:rPr kumimoji="0" lang="en-US" sz="700" b="0" i="0" u="none" strike="noStrike" kern="0" cap="none" spc="0" normalizeH="0" baseline="0" noProof="0">
                <a:ln>
                  <a:noFill/>
                </a:ln>
                <a:solidFill>
                  <a:srgbClr val="000000"/>
                </a:solidFill>
                <a:effectLst/>
                <a:uLnTx/>
                <a:uFillTx/>
                <a:latin typeface="Graphik Light" panose="020B0403030202060203" pitchFamily="34" charset="77"/>
                <a:ea typeface="+mn-ea"/>
                <a:cs typeface="+mn-cs"/>
              </a:rPr>
              <a:t>Completions</a:t>
            </a:r>
          </a:p>
        </p:txBody>
      </p:sp>
      <p:cxnSp>
        <p:nvCxnSpPr>
          <p:cNvPr id="15" name="Straight Arrow Connector 14">
            <a:extLst>
              <a:ext uri="{FF2B5EF4-FFF2-40B4-BE49-F238E27FC236}">
                <a16:creationId xmlns:a16="http://schemas.microsoft.com/office/drawing/2014/main" id="{5EB66DC4-DDC7-48B6-7352-82905334304E}"/>
              </a:ext>
            </a:extLst>
          </p:cNvPr>
          <p:cNvCxnSpPr>
            <a:cxnSpLocks/>
          </p:cNvCxnSpPr>
          <p:nvPr/>
        </p:nvCxnSpPr>
        <p:spPr>
          <a:xfrm>
            <a:off x="5777196" y="4963535"/>
            <a:ext cx="5702024" cy="0"/>
          </a:xfrm>
          <a:prstGeom prst="straightConnector1">
            <a:avLst/>
          </a:prstGeom>
          <a:ln w="12700">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4187D0D-61DA-CA19-4499-DF919A6DB5F7}"/>
              </a:ext>
            </a:extLst>
          </p:cNvPr>
          <p:cNvSpPr txBox="1"/>
          <p:nvPr/>
        </p:nvSpPr>
        <p:spPr>
          <a:xfrm>
            <a:off x="7832848" y="4822806"/>
            <a:ext cx="1513799" cy="221248"/>
          </a:xfrm>
          <a:prstGeom prst="rect">
            <a:avLst/>
          </a:prstGeom>
          <a:solidFill>
            <a:schemeClr val="bg1"/>
          </a:solidFill>
        </p:spPr>
        <p:txBody>
          <a:bodyPr wrap="square" lIns="0" tIns="0" rIns="0" bIns="0" rtlCol="0" anchor="ctr">
            <a:no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000" b="0" i="0" u="none" strike="noStrike" kern="0" cap="none" spc="0" normalizeH="0" baseline="0" noProof="0">
                <a:ln>
                  <a:noFill/>
                </a:ln>
                <a:solidFill>
                  <a:srgbClr val="224BFF"/>
                </a:solidFill>
                <a:effectLst/>
                <a:uLnTx/>
                <a:uFillTx/>
                <a:latin typeface="Graphik-Semibold"/>
                <a:ea typeface="+mn-ea"/>
                <a:cs typeface="+mn-cs"/>
              </a:rPr>
              <a:t>FY-26 &amp; FY-27 FOCUS</a:t>
            </a:r>
          </a:p>
        </p:txBody>
      </p:sp>
      <p:sp>
        <p:nvSpPr>
          <p:cNvPr id="19" name="TextBox 18">
            <a:extLst>
              <a:ext uri="{FF2B5EF4-FFF2-40B4-BE49-F238E27FC236}">
                <a16:creationId xmlns:a16="http://schemas.microsoft.com/office/drawing/2014/main" id="{26900895-5CD7-DF48-347C-4712D6CA7CA7}"/>
              </a:ext>
            </a:extLst>
          </p:cNvPr>
          <p:cNvSpPr txBox="1"/>
          <p:nvPr/>
        </p:nvSpPr>
        <p:spPr>
          <a:xfrm>
            <a:off x="9722137" y="4811654"/>
            <a:ext cx="1513799" cy="221248"/>
          </a:xfrm>
          <a:prstGeom prst="roundRect">
            <a:avLst/>
          </a:prstGeom>
          <a:solidFill>
            <a:schemeClr val="accent3"/>
          </a:solidFill>
          <a:ln w="3175">
            <a:solidFill>
              <a:schemeClr val="accent2"/>
            </a:solidFill>
          </a:ln>
        </p:spPr>
        <p:txBody>
          <a:bodyPr wrap="square" lIns="36000" tIns="0" rIns="0" bIns="0" rtlCol="0" anchor="ctr">
            <a:no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050" b="1" i="0" u="none" strike="noStrike" kern="0" cap="none" spc="0" normalizeH="0" baseline="0" noProof="0">
                <a:ln>
                  <a:noFill/>
                </a:ln>
                <a:solidFill>
                  <a:srgbClr val="000000"/>
                </a:solidFill>
                <a:effectLst/>
                <a:uLnTx/>
                <a:uFillTx/>
                <a:latin typeface="Graphik-Semibold"/>
                <a:ea typeface="+mn-ea"/>
                <a:cs typeface="+mn-cs"/>
              </a:rPr>
              <a:t>200K </a:t>
            </a:r>
            <a:r>
              <a:rPr kumimoji="0" lang="en-US" sz="800" b="0" i="0" u="none" strike="noStrike" kern="0" cap="none" spc="0" normalizeH="0" baseline="0" noProof="0">
                <a:ln>
                  <a:noFill/>
                </a:ln>
                <a:solidFill>
                  <a:srgbClr val="000000"/>
                </a:solidFill>
                <a:effectLst/>
                <a:uLnTx/>
                <a:uFillTx/>
                <a:latin typeface="Graphik Medium" panose="020B0503030202060203" pitchFamily="34" charset="77"/>
                <a:ea typeface="+mn-ea"/>
                <a:cs typeface="+mn-cs"/>
              </a:rPr>
              <a:t>Target Completions</a:t>
            </a:r>
            <a:endParaRPr kumimoji="0" lang="en-US" sz="900" b="0" i="0" u="none" strike="noStrike" kern="0" cap="none" spc="0" normalizeH="0" baseline="0" noProof="0">
              <a:ln>
                <a:noFill/>
              </a:ln>
              <a:solidFill>
                <a:srgbClr val="000000"/>
              </a:solidFill>
              <a:effectLst/>
              <a:uLnTx/>
              <a:uFillTx/>
              <a:latin typeface="Graphik Medium" panose="020B0503030202060203" pitchFamily="34" charset="77"/>
              <a:ea typeface="+mn-ea"/>
              <a:cs typeface="+mn-cs"/>
            </a:endParaRPr>
          </a:p>
        </p:txBody>
      </p:sp>
      <p:sp>
        <p:nvSpPr>
          <p:cNvPr id="20" name="Rectangle: Rounded Corners 34">
            <a:extLst>
              <a:ext uri="{FF2B5EF4-FFF2-40B4-BE49-F238E27FC236}">
                <a16:creationId xmlns:a16="http://schemas.microsoft.com/office/drawing/2014/main" id="{95DE6A7B-1372-3CEB-B7E7-F9D11B923705}"/>
              </a:ext>
            </a:extLst>
          </p:cNvPr>
          <p:cNvSpPr/>
          <p:nvPr/>
        </p:nvSpPr>
        <p:spPr>
          <a:xfrm>
            <a:off x="538476" y="5276952"/>
            <a:ext cx="11115050" cy="1008000"/>
          </a:xfrm>
          <a:prstGeom prst="roundRect">
            <a:avLst>
              <a:gd name="adj" fmla="val 6293"/>
            </a:avLst>
          </a:prstGeom>
          <a:solidFill>
            <a:schemeClr val="bg1"/>
          </a:solidFill>
          <a:ln w="6350" cap="flat" cmpd="sng" algn="ctr">
            <a:solidFill>
              <a:schemeClr val="accent1"/>
            </a:solidFill>
            <a:prstDash val="solid"/>
            <a:miter lim="800000"/>
          </a:ln>
          <a:effectLst/>
        </p:spPr>
        <p:txBody>
          <a:bodyPr spcFirstLastPara="0" vert="horz" wrap="square" lIns="125379" tIns="125379" rIns="125379" bIns="125379" numCol="1" spcCol="1270" anchor="b"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endParaRPr kumimoji="0" lang="en-US" sz="2000" b="1" i="0" u="none" strike="noStrike" kern="0" cap="none" spc="0" normalizeH="0" baseline="0" noProof="0" err="1">
              <a:ln>
                <a:noFill/>
              </a:ln>
              <a:solidFill>
                <a:srgbClr val="000000">
                  <a:hueOff val="0"/>
                  <a:satOff val="0"/>
                  <a:lumOff val="0"/>
                  <a:alphaOff val="0"/>
                </a:srgbClr>
              </a:solidFill>
              <a:effectLst/>
              <a:uLnTx/>
              <a:uFillTx/>
              <a:latin typeface="Graphik"/>
              <a:ea typeface="+mn-ea"/>
              <a:cs typeface="+mn-cs"/>
            </a:endParaRPr>
          </a:p>
        </p:txBody>
      </p:sp>
      <p:sp>
        <p:nvSpPr>
          <p:cNvPr id="21" name="TextBox 20">
            <a:extLst>
              <a:ext uri="{FF2B5EF4-FFF2-40B4-BE49-F238E27FC236}">
                <a16:creationId xmlns:a16="http://schemas.microsoft.com/office/drawing/2014/main" id="{9BC9EDB9-5174-64C8-AFC5-6A916848BEC8}"/>
              </a:ext>
            </a:extLst>
          </p:cNvPr>
          <p:cNvSpPr txBox="1"/>
          <p:nvPr/>
        </p:nvSpPr>
        <p:spPr>
          <a:xfrm>
            <a:off x="900816" y="5166329"/>
            <a:ext cx="3671183" cy="221247"/>
          </a:xfrm>
          <a:prstGeom prst="rect">
            <a:avLst/>
          </a:prstGeom>
          <a:solidFill>
            <a:schemeClr val="bg1"/>
          </a:solidFill>
        </p:spPr>
        <p:txBody>
          <a:bodyPr wrap="square" lIns="7200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400" b="1" i="0" u="none" strike="noStrike" kern="0" cap="none" spc="0" normalizeH="0" baseline="0" noProof="0">
                <a:ln>
                  <a:noFill/>
                </a:ln>
                <a:solidFill>
                  <a:srgbClr val="7400C0"/>
                </a:solidFill>
                <a:effectLst/>
                <a:uLnTx/>
                <a:uFillTx/>
                <a:latin typeface="Graphik-Semibold"/>
                <a:ea typeface="+mn-ea"/>
                <a:cs typeface="+mn-cs"/>
              </a:rPr>
              <a:t>PARTNER SPECIFIC ECOSYSTEM TOOLS  </a:t>
            </a:r>
          </a:p>
        </p:txBody>
      </p:sp>
      <p:sp>
        <p:nvSpPr>
          <p:cNvPr id="22" name="Plus Sign 3">
            <a:extLst>
              <a:ext uri="{FF2B5EF4-FFF2-40B4-BE49-F238E27FC236}">
                <a16:creationId xmlns:a16="http://schemas.microsoft.com/office/drawing/2014/main" id="{2EA2F8B8-8C16-D8E0-F675-86BDD8906B38}"/>
              </a:ext>
            </a:extLst>
          </p:cNvPr>
          <p:cNvSpPr/>
          <p:nvPr/>
        </p:nvSpPr>
        <p:spPr>
          <a:xfrm>
            <a:off x="613581" y="5112718"/>
            <a:ext cx="327443" cy="334983"/>
          </a:xfrm>
          <a:prstGeom prst="mathPlus">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Graphik Regular"/>
              <a:ea typeface="+mn-ea"/>
              <a:cs typeface="+mn-cs"/>
            </a:endParaRPr>
          </a:p>
        </p:txBody>
      </p:sp>
      <p:sp>
        <p:nvSpPr>
          <p:cNvPr id="23" name="Rounded Rectangle 5">
            <a:extLst>
              <a:ext uri="{FF2B5EF4-FFF2-40B4-BE49-F238E27FC236}">
                <a16:creationId xmlns:a16="http://schemas.microsoft.com/office/drawing/2014/main" id="{B1A98AB4-A1DA-E957-3326-25788118CA1C}"/>
              </a:ext>
            </a:extLst>
          </p:cNvPr>
          <p:cNvSpPr/>
          <p:nvPr/>
        </p:nvSpPr>
        <p:spPr>
          <a:xfrm>
            <a:off x="719423" y="5680919"/>
            <a:ext cx="1432736" cy="396000"/>
          </a:xfrm>
          <a:prstGeom prst="roundRect">
            <a:avLst>
              <a:gd name="adj" fmla="val 10983"/>
            </a:avLst>
          </a:prstGeom>
          <a:solidFill>
            <a:schemeClr val="accent2">
              <a:lumMod val="90000"/>
            </a:schemeClr>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36000" tIns="36000" rIns="36000" b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FFFFFF"/>
                </a:solidFill>
                <a:effectLst/>
                <a:uLnTx/>
                <a:uFillTx/>
                <a:latin typeface="Graphik Medium" panose="020B0503030202060203" pitchFamily="34" charset="77"/>
                <a:ea typeface="+mn-ea"/>
                <a:cs typeface="+mn-cs"/>
              </a:rPr>
              <a:t>ChatGPT</a:t>
            </a:r>
            <a:r>
              <a:rPr kumimoji="0" lang="en-GB" sz="800" b="0" i="0" u="none" strike="noStrike" kern="0" cap="none" spc="0" normalizeH="0" baseline="0" noProof="0">
                <a:ln>
                  <a:noFill/>
                </a:ln>
                <a:solidFill>
                  <a:srgbClr val="FFFFFF"/>
                </a:solidFill>
                <a:effectLst/>
                <a:uLnTx/>
                <a:uFillTx/>
                <a:latin typeface="Graphik" panose="020B0503030202060203" pitchFamily="34" charset="77"/>
                <a:ea typeface="+mn-ea"/>
                <a:cs typeface="+mn-cs"/>
              </a:rPr>
              <a:t> </a:t>
            </a:r>
            <a:r>
              <a:rPr kumimoji="0" lang="en-GB" sz="800" b="0" i="0" u="none" strike="noStrike" kern="0" cap="none" spc="0" normalizeH="0" baseline="0" noProof="0">
                <a:ln>
                  <a:noFill/>
                </a:ln>
                <a:solidFill>
                  <a:srgbClr val="FFFFFF"/>
                </a:solidFill>
                <a:effectLst/>
                <a:uLnTx/>
                <a:uFillTx/>
                <a:latin typeface="Graphik Light" panose="020B0403030202060203" pitchFamily="34" charset="0"/>
                <a:ea typeface="+mn-ea"/>
                <a:cs typeface="+mn-cs"/>
              </a:rPr>
              <a:t>- GPT-4o, GPT-4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FFFFFF"/>
                </a:solidFill>
                <a:effectLst/>
                <a:uLnTx/>
                <a:uFillTx/>
                <a:latin typeface="Graphik Medium" panose="020B0503030202060203" pitchFamily="34" charset="77"/>
                <a:ea typeface="+mn-ea"/>
                <a:cs typeface="+mn-cs"/>
              </a:rPr>
              <a:t>Codex , DALL·E </a:t>
            </a:r>
          </a:p>
        </p:txBody>
      </p:sp>
      <p:sp>
        <p:nvSpPr>
          <p:cNvPr id="24" name="TextBox 23">
            <a:extLst>
              <a:ext uri="{FF2B5EF4-FFF2-40B4-BE49-F238E27FC236}">
                <a16:creationId xmlns:a16="http://schemas.microsoft.com/office/drawing/2014/main" id="{72DCFBE8-D563-EB34-EDA2-C4889E6D8B46}"/>
              </a:ext>
            </a:extLst>
          </p:cNvPr>
          <p:cNvSpPr txBox="1"/>
          <p:nvPr/>
        </p:nvSpPr>
        <p:spPr>
          <a:xfrm>
            <a:off x="1095855" y="5441384"/>
            <a:ext cx="679871" cy="221247"/>
          </a:xfrm>
          <a:prstGeom prst="rect">
            <a:avLst/>
          </a:prstGeom>
          <a:solidFill>
            <a:schemeClr val="bg1"/>
          </a:solidFill>
        </p:spPr>
        <p:txBody>
          <a:bodyPr wrap="square" lIns="72000" tIns="0" rIns="0" bIns="0" rtlCol="0" anchor="ctr">
            <a:no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000" b="1" i="0" u="none" strike="noStrike" kern="0" cap="none" spc="0" normalizeH="0" baseline="0" noProof="0">
                <a:ln>
                  <a:noFill/>
                </a:ln>
                <a:solidFill>
                  <a:srgbClr val="C1A3FF">
                    <a:lumMod val="75000"/>
                  </a:srgbClr>
                </a:solidFill>
                <a:effectLst/>
                <a:uLnTx/>
                <a:uFillTx/>
                <a:latin typeface="Graphik-Semibold"/>
                <a:ea typeface="+mn-ea"/>
                <a:cs typeface="+mn-cs"/>
              </a:rPr>
              <a:t>OpenAI</a:t>
            </a:r>
          </a:p>
        </p:txBody>
      </p:sp>
      <p:sp>
        <p:nvSpPr>
          <p:cNvPr id="25" name="Rounded Rectangle 5">
            <a:extLst>
              <a:ext uri="{FF2B5EF4-FFF2-40B4-BE49-F238E27FC236}">
                <a16:creationId xmlns:a16="http://schemas.microsoft.com/office/drawing/2014/main" id="{32334AB6-B1F0-E4B9-3CB9-B0B521D2CC9D}"/>
              </a:ext>
            </a:extLst>
          </p:cNvPr>
          <p:cNvSpPr/>
          <p:nvPr/>
        </p:nvSpPr>
        <p:spPr>
          <a:xfrm>
            <a:off x="2318746" y="5680919"/>
            <a:ext cx="1432736" cy="396000"/>
          </a:xfrm>
          <a:prstGeom prst="roundRect">
            <a:avLst>
              <a:gd name="adj" fmla="val 10983"/>
            </a:avLst>
          </a:prstGeom>
          <a:solidFill>
            <a:schemeClr val="accent2">
              <a:lumMod val="90000"/>
            </a:schemeClr>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36000" tIns="36000" rIns="36000" b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FFFFFF"/>
                </a:solidFill>
                <a:effectLst/>
                <a:uLnTx/>
                <a:uFillTx/>
                <a:latin typeface="Graphik Medium" panose="020B0503030202060203" pitchFamily="34" charset="77"/>
                <a:ea typeface="+mn-ea"/>
                <a:cs typeface="+mn-cs"/>
              </a:rPr>
              <a:t>Gemini Code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FFFFFF"/>
                </a:solidFill>
                <a:effectLst/>
                <a:uLnTx/>
                <a:uFillTx/>
                <a:latin typeface="Graphik Medium" panose="020B0503030202060203" pitchFamily="34" charset="77"/>
                <a:ea typeface="+mn-ea"/>
                <a:cs typeface="+mn-cs"/>
              </a:rPr>
              <a:t>Alpha Code</a:t>
            </a:r>
          </a:p>
        </p:txBody>
      </p:sp>
      <p:sp>
        <p:nvSpPr>
          <p:cNvPr id="28" name="TextBox 27">
            <a:extLst>
              <a:ext uri="{FF2B5EF4-FFF2-40B4-BE49-F238E27FC236}">
                <a16:creationId xmlns:a16="http://schemas.microsoft.com/office/drawing/2014/main" id="{01871FAA-8EBA-3D60-F2C6-D00747E4F495}"/>
              </a:ext>
            </a:extLst>
          </p:cNvPr>
          <p:cNvSpPr txBox="1"/>
          <p:nvPr/>
        </p:nvSpPr>
        <p:spPr>
          <a:xfrm>
            <a:off x="2406764" y="5441384"/>
            <a:ext cx="1324877" cy="221247"/>
          </a:xfrm>
          <a:prstGeom prst="rect">
            <a:avLst/>
          </a:prstGeom>
          <a:solidFill>
            <a:schemeClr val="bg1"/>
          </a:solidFill>
        </p:spPr>
        <p:txBody>
          <a:bodyPr wrap="square" lIns="72000" tIns="0" rIns="0" bIns="0" rtlCol="0" anchor="ctr">
            <a:no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000" b="1" i="0" u="none" strike="noStrike" kern="0" cap="none" spc="0" normalizeH="0" baseline="0" noProof="0">
                <a:ln>
                  <a:noFill/>
                </a:ln>
                <a:solidFill>
                  <a:srgbClr val="C1A3FF">
                    <a:lumMod val="75000"/>
                  </a:srgbClr>
                </a:solidFill>
                <a:effectLst/>
                <a:uLnTx/>
                <a:uFillTx/>
                <a:latin typeface="Graphik-Semibold"/>
                <a:ea typeface="+mn-ea"/>
                <a:cs typeface="+mn-cs"/>
              </a:rPr>
              <a:t>Google </a:t>
            </a:r>
            <a:r>
              <a:rPr kumimoji="0" lang="en-US" sz="900" b="0" i="0" u="none" strike="noStrike" kern="0" cap="none" spc="0" normalizeH="0" baseline="0" noProof="0">
                <a:ln>
                  <a:noFill/>
                </a:ln>
                <a:solidFill>
                  <a:srgbClr val="C1A3FF">
                    <a:lumMod val="75000"/>
                  </a:srgbClr>
                </a:solidFill>
                <a:effectLst/>
                <a:uLnTx/>
                <a:uFillTx/>
                <a:latin typeface="Graphik Light" panose="020B0403030202060203" pitchFamily="34" charset="77"/>
                <a:ea typeface="+mn-ea"/>
                <a:cs typeface="+mn-cs"/>
              </a:rPr>
              <a:t>(DeepMind)</a:t>
            </a:r>
            <a:endParaRPr kumimoji="0" lang="en-US" sz="1000" b="0" i="0" u="none" strike="noStrike" kern="0" cap="none" spc="0" normalizeH="0" baseline="0" noProof="0">
              <a:ln>
                <a:noFill/>
              </a:ln>
              <a:solidFill>
                <a:srgbClr val="C1A3FF">
                  <a:lumMod val="75000"/>
                </a:srgbClr>
              </a:solidFill>
              <a:effectLst/>
              <a:uLnTx/>
              <a:uFillTx/>
              <a:latin typeface="Graphik Light" panose="020B0403030202060203" pitchFamily="34" charset="77"/>
              <a:ea typeface="+mn-ea"/>
              <a:cs typeface="+mn-cs"/>
            </a:endParaRPr>
          </a:p>
        </p:txBody>
      </p:sp>
      <p:sp>
        <p:nvSpPr>
          <p:cNvPr id="30" name="Rounded Rectangle 5">
            <a:extLst>
              <a:ext uri="{FF2B5EF4-FFF2-40B4-BE49-F238E27FC236}">
                <a16:creationId xmlns:a16="http://schemas.microsoft.com/office/drawing/2014/main" id="{F20F3AD2-F81B-1563-4309-EF8DED39E0CE}"/>
              </a:ext>
            </a:extLst>
          </p:cNvPr>
          <p:cNvSpPr/>
          <p:nvPr/>
        </p:nvSpPr>
        <p:spPr>
          <a:xfrm>
            <a:off x="3918069" y="5680919"/>
            <a:ext cx="1807606" cy="396000"/>
          </a:xfrm>
          <a:prstGeom prst="roundRect">
            <a:avLst>
              <a:gd name="adj" fmla="val 10983"/>
            </a:avLst>
          </a:prstGeom>
          <a:solidFill>
            <a:schemeClr val="accent2">
              <a:lumMod val="90000"/>
            </a:schemeClr>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36000" tIns="36000" rIns="36000" b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FFFFFF"/>
                </a:solidFill>
                <a:effectLst/>
                <a:uLnTx/>
                <a:uFillTx/>
                <a:latin typeface="Graphik Medium" panose="020B0503030202060203" pitchFamily="34" charset="77"/>
                <a:ea typeface="+mn-ea"/>
                <a:cs typeface="+mn-cs"/>
              </a:rPr>
              <a:t>Copilot</a:t>
            </a:r>
            <a:r>
              <a:rPr kumimoji="0" lang="en-GB" sz="800" b="0" i="0" u="none" strike="noStrike" kern="0" cap="none" spc="0" normalizeH="0" baseline="0" noProof="0">
                <a:ln>
                  <a:noFill/>
                </a:ln>
                <a:solidFill>
                  <a:srgbClr val="FFFFFF"/>
                </a:solidFill>
                <a:effectLst/>
                <a:uLnTx/>
                <a:uFillTx/>
                <a:latin typeface="Graphik" panose="020B0503030202060203" pitchFamily="34" charset="77"/>
                <a:ea typeface="+mn-ea"/>
                <a:cs typeface="+mn-cs"/>
              </a:rPr>
              <a:t> </a:t>
            </a:r>
            <a:r>
              <a:rPr kumimoji="0" lang="en-GB" sz="800" b="0" i="0" u="none" strike="noStrike" kern="0" cap="none" spc="0" normalizeH="0" baseline="0" noProof="0">
                <a:ln>
                  <a:noFill/>
                </a:ln>
                <a:solidFill>
                  <a:srgbClr val="FFFFFF"/>
                </a:solidFill>
                <a:effectLst/>
                <a:uLnTx/>
                <a:uFillTx/>
                <a:latin typeface="Graphik Light" panose="020B0403030202060203" pitchFamily="34" charset="0"/>
                <a:ea typeface="+mn-ea"/>
                <a:cs typeface="+mn-cs"/>
              </a:rPr>
              <a:t>(Office, GitHub, and more)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FFFFFF"/>
                </a:solidFill>
                <a:effectLst/>
                <a:uLnTx/>
                <a:uFillTx/>
                <a:latin typeface="Graphik Medium" panose="020B0503030202060203" pitchFamily="34" charset="77"/>
                <a:ea typeface="+mn-ea"/>
                <a:cs typeface="+mn-cs"/>
              </a:rPr>
              <a:t>Azure OpenAI Service</a:t>
            </a:r>
          </a:p>
        </p:txBody>
      </p:sp>
      <p:sp>
        <p:nvSpPr>
          <p:cNvPr id="31" name="TextBox 30">
            <a:extLst>
              <a:ext uri="{FF2B5EF4-FFF2-40B4-BE49-F238E27FC236}">
                <a16:creationId xmlns:a16="http://schemas.microsoft.com/office/drawing/2014/main" id="{63D88E4F-0AEE-4A06-56F3-3D7C1CABFABE}"/>
              </a:ext>
            </a:extLst>
          </p:cNvPr>
          <p:cNvSpPr txBox="1"/>
          <p:nvPr/>
        </p:nvSpPr>
        <p:spPr>
          <a:xfrm>
            <a:off x="4155905" y="5441384"/>
            <a:ext cx="1324877" cy="221247"/>
          </a:xfrm>
          <a:prstGeom prst="rect">
            <a:avLst/>
          </a:prstGeom>
          <a:solidFill>
            <a:schemeClr val="bg1"/>
          </a:solidFill>
        </p:spPr>
        <p:txBody>
          <a:bodyPr wrap="square" lIns="72000" tIns="0" rIns="0" bIns="0" rtlCol="0" anchor="ctr">
            <a:no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000" b="1" i="0" u="none" strike="noStrike" kern="0" cap="none" spc="0" normalizeH="0" baseline="0" noProof="0">
                <a:ln>
                  <a:noFill/>
                </a:ln>
                <a:solidFill>
                  <a:srgbClr val="C1A3FF">
                    <a:lumMod val="75000"/>
                  </a:srgbClr>
                </a:solidFill>
                <a:effectLst/>
                <a:uLnTx/>
                <a:uFillTx/>
                <a:latin typeface="Graphik-Semibold"/>
                <a:ea typeface="+mn-ea"/>
                <a:cs typeface="+mn-cs"/>
              </a:rPr>
              <a:t>Microsoft</a:t>
            </a:r>
            <a:endParaRPr kumimoji="0" lang="en-US" sz="1000" b="0" i="0" u="none" strike="noStrike" kern="0" cap="none" spc="0" normalizeH="0" baseline="0" noProof="0">
              <a:ln>
                <a:noFill/>
              </a:ln>
              <a:solidFill>
                <a:srgbClr val="C1A3FF">
                  <a:lumMod val="75000"/>
                </a:srgbClr>
              </a:solidFill>
              <a:effectLst/>
              <a:uLnTx/>
              <a:uFillTx/>
              <a:latin typeface="Graphik Light" panose="020B0403030202060203" pitchFamily="34" charset="77"/>
              <a:ea typeface="+mn-ea"/>
              <a:cs typeface="+mn-cs"/>
            </a:endParaRPr>
          </a:p>
        </p:txBody>
      </p:sp>
      <p:sp>
        <p:nvSpPr>
          <p:cNvPr id="47" name="Rounded Rectangle 5">
            <a:extLst>
              <a:ext uri="{FF2B5EF4-FFF2-40B4-BE49-F238E27FC236}">
                <a16:creationId xmlns:a16="http://schemas.microsoft.com/office/drawing/2014/main" id="{54047A5E-E164-187A-271C-7DA1F2A12525}"/>
              </a:ext>
            </a:extLst>
          </p:cNvPr>
          <p:cNvSpPr/>
          <p:nvPr/>
        </p:nvSpPr>
        <p:spPr>
          <a:xfrm>
            <a:off x="5892262" y="5680919"/>
            <a:ext cx="1432736" cy="396000"/>
          </a:xfrm>
          <a:prstGeom prst="roundRect">
            <a:avLst>
              <a:gd name="adj" fmla="val 10983"/>
            </a:avLst>
          </a:prstGeom>
          <a:solidFill>
            <a:schemeClr val="accent2">
              <a:lumMod val="90000"/>
            </a:schemeClr>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36000" tIns="36000" rIns="36000" b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FFFFFF"/>
                </a:solidFill>
                <a:effectLst/>
                <a:uLnTx/>
                <a:uFillTx/>
                <a:latin typeface="Graphik Medium" panose="020B0503030202060203" pitchFamily="34" charset="77"/>
                <a:ea typeface="+mn-ea"/>
                <a:cs typeface="+mn-cs"/>
              </a:rPr>
              <a:t>Amazon Bedrock, Amazon Q, CodeWhisperer</a:t>
            </a:r>
          </a:p>
        </p:txBody>
      </p:sp>
      <p:sp>
        <p:nvSpPr>
          <p:cNvPr id="48" name="TextBox 47">
            <a:extLst>
              <a:ext uri="{FF2B5EF4-FFF2-40B4-BE49-F238E27FC236}">
                <a16:creationId xmlns:a16="http://schemas.microsoft.com/office/drawing/2014/main" id="{6DBCCA19-DC3B-5927-7AB5-F067A5E2DB94}"/>
              </a:ext>
            </a:extLst>
          </p:cNvPr>
          <p:cNvSpPr txBox="1"/>
          <p:nvPr/>
        </p:nvSpPr>
        <p:spPr>
          <a:xfrm>
            <a:off x="5946191" y="5441384"/>
            <a:ext cx="1324877" cy="221247"/>
          </a:xfrm>
          <a:prstGeom prst="rect">
            <a:avLst/>
          </a:prstGeom>
          <a:solidFill>
            <a:schemeClr val="bg1"/>
          </a:solidFill>
        </p:spPr>
        <p:txBody>
          <a:bodyPr wrap="square" lIns="72000" tIns="0" rIns="0" bIns="0" rtlCol="0" anchor="ctr">
            <a:no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000" b="1" i="0" u="none" strike="noStrike" kern="0" cap="none" spc="0" normalizeH="0" baseline="0" noProof="0">
                <a:ln>
                  <a:noFill/>
                </a:ln>
                <a:solidFill>
                  <a:srgbClr val="C1A3FF">
                    <a:lumMod val="75000"/>
                  </a:srgbClr>
                </a:solidFill>
                <a:effectLst/>
                <a:uLnTx/>
                <a:uFillTx/>
                <a:latin typeface="Graphik-Semibold"/>
                <a:ea typeface="+mn-ea"/>
                <a:cs typeface="+mn-cs"/>
              </a:rPr>
              <a:t>Amazon </a:t>
            </a:r>
            <a:r>
              <a:rPr kumimoji="0" lang="en-US" sz="900" b="0" i="0" u="none" strike="noStrike" kern="0" cap="none" spc="0" normalizeH="0" baseline="0" noProof="0">
                <a:ln>
                  <a:noFill/>
                </a:ln>
                <a:solidFill>
                  <a:srgbClr val="C1A3FF">
                    <a:lumMod val="75000"/>
                  </a:srgbClr>
                </a:solidFill>
                <a:effectLst/>
                <a:uLnTx/>
                <a:uFillTx/>
                <a:latin typeface="Graphik Light" panose="020B0403030202060203" pitchFamily="34" charset="77"/>
                <a:ea typeface="+mn-ea"/>
                <a:cs typeface="+mn-cs"/>
              </a:rPr>
              <a:t>(AWS)</a:t>
            </a:r>
          </a:p>
        </p:txBody>
      </p:sp>
      <p:sp>
        <p:nvSpPr>
          <p:cNvPr id="50" name="Rounded Rectangle 5">
            <a:extLst>
              <a:ext uri="{FF2B5EF4-FFF2-40B4-BE49-F238E27FC236}">
                <a16:creationId xmlns:a16="http://schemas.microsoft.com/office/drawing/2014/main" id="{6816342B-5A13-592A-BD34-40818CF1D1E2}"/>
              </a:ext>
            </a:extLst>
          </p:cNvPr>
          <p:cNvSpPr/>
          <p:nvPr/>
        </p:nvSpPr>
        <p:spPr>
          <a:xfrm>
            <a:off x="7491585" y="5680919"/>
            <a:ext cx="978578" cy="396000"/>
          </a:xfrm>
          <a:prstGeom prst="roundRect">
            <a:avLst>
              <a:gd name="adj" fmla="val 10983"/>
            </a:avLst>
          </a:prstGeom>
          <a:solidFill>
            <a:schemeClr val="accent2">
              <a:lumMod val="90000"/>
            </a:schemeClr>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36000" tIns="36000" rIns="36000" b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FFFFFF"/>
                </a:solidFill>
                <a:effectLst/>
                <a:uLnTx/>
                <a:uFillTx/>
                <a:latin typeface="Graphik Medium" panose="020B0503030202060203" pitchFamily="34" charset="77"/>
                <a:ea typeface="+mn-ea"/>
                <a:cs typeface="+mn-cs"/>
              </a:rPr>
              <a:t>Claude Code</a:t>
            </a:r>
          </a:p>
        </p:txBody>
      </p:sp>
      <p:sp>
        <p:nvSpPr>
          <p:cNvPr id="54" name="TextBox 53">
            <a:extLst>
              <a:ext uri="{FF2B5EF4-FFF2-40B4-BE49-F238E27FC236}">
                <a16:creationId xmlns:a16="http://schemas.microsoft.com/office/drawing/2014/main" id="{F1C0A4CB-01F8-4D47-0B1F-858298ADB672}"/>
              </a:ext>
            </a:extLst>
          </p:cNvPr>
          <p:cNvSpPr txBox="1"/>
          <p:nvPr/>
        </p:nvSpPr>
        <p:spPr>
          <a:xfrm>
            <a:off x="7526862" y="5441384"/>
            <a:ext cx="904909" cy="221247"/>
          </a:xfrm>
          <a:prstGeom prst="rect">
            <a:avLst/>
          </a:prstGeom>
          <a:solidFill>
            <a:schemeClr val="bg1"/>
          </a:solidFill>
        </p:spPr>
        <p:txBody>
          <a:bodyPr wrap="square" lIns="72000" tIns="0" rIns="0" bIns="0" rtlCol="0" anchor="ctr">
            <a:no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000" b="1" i="0" u="none" strike="noStrike" kern="0" cap="none" spc="0" normalizeH="0" baseline="0" noProof="0">
                <a:ln>
                  <a:noFill/>
                </a:ln>
                <a:solidFill>
                  <a:srgbClr val="C1A3FF">
                    <a:lumMod val="75000"/>
                  </a:srgbClr>
                </a:solidFill>
                <a:effectLst/>
                <a:uLnTx/>
                <a:uFillTx/>
                <a:latin typeface="Graphik-Semibold"/>
                <a:ea typeface="+mn-ea"/>
                <a:cs typeface="+mn-cs"/>
              </a:rPr>
              <a:t>Anthropic</a:t>
            </a:r>
          </a:p>
        </p:txBody>
      </p:sp>
      <p:sp>
        <p:nvSpPr>
          <p:cNvPr id="56" name="Rounded Rectangle 5">
            <a:extLst>
              <a:ext uri="{FF2B5EF4-FFF2-40B4-BE49-F238E27FC236}">
                <a16:creationId xmlns:a16="http://schemas.microsoft.com/office/drawing/2014/main" id="{8903AACB-FF4F-3EA3-ECE5-EAB85C771DAC}"/>
              </a:ext>
            </a:extLst>
          </p:cNvPr>
          <p:cNvSpPr/>
          <p:nvPr/>
        </p:nvSpPr>
        <p:spPr>
          <a:xfrm>
            <a:off x="8636750" y="5680919"/>
            <a:ext cx="978578" cy="396000"/>
          </a:xfrm>
          <a:prstGeom prst="roundRect">
            <a:avLst>
              <a:gd name="adj" fmla="val 10983"/>
            </a:avLst>
          </a:prstGeom>
          <a:solidFill>
            <a:schemeClr val="accent2">
              <a:lumMod val="90000"/>
            </a:schemeClr>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36000" tIns="36000" rIns="36000" b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FFFFFF"/>
                </a:solidFill>
                <a:effectLst/>
                <a:uLnTx/>
                <a:uFillTx/>
                <a:latin typeface="Graphik Medium" panose="020B0503030202060203" pitchFamily="34" charset="77"/>
                <a:ea typeface="+mn-ea"/>
                <a:cs typeface="+mn-cs"/>
              </a:rPr>
              <a:t>Joule, </a:t>
            </a:r>
            <a:br>
              <a:rPr kumimoji="0" lang="en-GB" sz="800" b="0" i="0" u="none" strike="noStrike" kern="0" cap="none" spc="0" normalizeH="0" baseline="0" noProof="0">
                <a:ln>
                  <a:noFill/>
                </a:ln>
                <a:solidFill>
                  <a:srgbClr val="FFFFFF"/>
                </a:solidFill>
                <a:effectLst/>
                <a:uLnTx/>
                <a:uFillTx/>
                <a:latin typeface="Graphik Medium" panose="020B0503030202060203" pitchFamily="34" charset="77"/>
                <a:ea typeface="+mn-ea"/>
                <a:cs typeface="+mn-cs"/>
              </a:rPr>
            </a:br>
            <a:r>
              <a:rPr kumimoji="0" lang="en-GB" sz="800" b="0" i="0" u="none" strike="noStrike" kern="0" cap="none" spc="0" normalizeH="0" baseline="0" noProof="0">
                <a:ln>
                  <a:noFill/>
                </a:ln>
                <a:solidFill>
                  <a:srgbClr val="FFFFFF"/>
                </a:solidFill>
                <a:effectLst/>
                <a:uLnTx/>
                <a:uFillTx/>
                <a:latin typeface="Graphik Medium" panose="020B0503030202060203" pitchFamily="34" charset="77"/>
                <a:ea typeface="+mn-ea"/>
                <a:cs typeface="+mn-cs"/>
              </a:rPr>
              <a:t>Signavio, etc</a:t>
            </a:r>
          </a:p>
        </p:txBody>
      </p:sp>
      <p:sp>
        <p:nvSpPr>
          <p:cNvPr id="57" name="TextBox 56">
            <a:extLst>
              <a:ext uri="{FF2B5EF4-FFF2-40B4-BE49-F238E27FC236}">
                <a16:creationId xmlns:a16="http://schemas.microsoft.com/office/drawing/2014/main" id="{4EA33798-338A-1599-A12D-1D4FDF8C5938}"/>
              </a:ext>
            </a:extLst>
          </p:cNvPr>
          <p:cNvSpPr txBox="1"/>
          <p:nvPr/>
        </p:nvSpPr>
        <p:spPr>
          <a:xfrm>
            <a:off x="8684692" y="5441384"/>
            <a:ext cx="904909" cy="221247"/>
          </a:xfrm>
          <a:prstGeom prst="rect">
            <a:avLst/>
          </a:prstGeom>
          <a:solidFill>
            <a:schemeClr val="bg1"/>
          </a:solidFill>
        </p:spPr>
        <p:txBody>
          <a:bodyPr wrap="square" lIns="72000" tIns="0" rIns="0" bIns="0" rtlCol="0" anchor="ctr">
            <a:no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000" b="1" i="0" u="none" strike="noStrike" kern="0" cap="none" spc="0" normalizeH="0" baseline="0" noProof="0">
                <a:ln>
                  <a:noFill/>
                </a:ln>
                <a:solidFill>
                  <a:srgbClr val="C1A3FF">
                    <a:lumMod val="75000"/>
                  </a:srgbClr>
                </a:solidFill>
                <a:effectLst/>
                <a:uLnTx/>
                <a:uFillTx/>
                <a:latin typeface="Graphik-Semibold"/>
                <a:ea typeface="+mn-ea"/>
                <a:cs typeface="+mn-cs"/>
              </a:rPr>
              <a:t>SAP</a:t>
            </a:r>
          </a:p>
        </p:txBody>
      </p:sp>
      <p:sp>
        <p:nvSpPr>
          <p:cNvPr id="58" name="Rounded Rectangle 5">
            <a:extLst>
              <a:ext uri="{FF2B5EF4-FFF2-40B4-BE49-F238E27FC236}">
                <a16:creationId xmlns:a16="http://schemas.microsoft.com/office/drawing/2014/main" id="{B4F45C56-F130-B8AE-7CA5-95F1268D00C6}"/>
              </a:ext>
            </a:extLst>
          </p:cNvPr>
          <p:cNvSpPr/>
          <p:nvPr/>
        </p:nvSpPr>
        <p:spPr>
          <a:xfrm>
            <a:off x="9781915" y="5680919"/>
            <a:ext cx="978578" cy="396000"/>
          </a:xfrm>
          <a:prstGeom prst="roundRect">
            <a:avLst>
              <a:gd name="adj" fmla="val 10983"/>
            </a:avLst>
          </a:prstGeom>
          <a:solidFill>
            <a:schemeClr val="accent2">
              <a:lumMod val="90000"/>
            </a:schemeClr>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36000" tIns="36000" rIns="36000" b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FFFFFF"/>
                </a:solidFill>
                <a:effectLst/>
                <a:uLnTx/>
                <a:uFillTx/>
                <a:latin typeface="Graphik Medium" panose="020B0503030202060203" pitchFamily="34" charset="77"/>
                <a:ea typeface="+mn-ea"/>
                <a:cs typeface="+mn-cs"/>
              </a:rPr>
              <a:t>Agentforce, ..</a:t>
            </a:r>
          </a:p>
        </p:txBody>
      </p:sp>
      <p:sp>
        <p:nvSpPr>
          <p:cNvPr id="59" name="TextBox 58">
            <a:extLst>
              <a:ext uri="{FF2B5EF4-FFF2-40B4-BE49-F238E27FC236}">
                <a16:creationId xmlns:a16="http://schemas.microsoft.com/office/drawing/2014/main" id="{B1F9A00B-C194-4355-6EFD-53198F087F58}"/>
              </a:ext>
            </a:extLst>
          </p:cNvPr>
          <p:cNvSpPr txBox="1"/>
          <p:nvPr/>
        </p:nvSpPr>
        <p:spPr>
          <a:xfrm>
            <a:off x="9962171" y="5441384"/>
            <a:ext cx="618065" cy="221247"/>
          </a:xfrm>
          <a:prstGeom prst="rect">
            <a:avLst/>
          </a:prstGeom>
          <a:solidFill>
            <a:schemeClr val="bg1"/>
          </a:solidFill>
        </p:spPr>
        <p:txBody>
          <a:bodyPr wrap="square" lIns="72000" tIns="0" rIns="0" bIns="0" rtlCol="0" anchor="ctr">
            <a:no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000" b="1" i="0" u="none" strike="noStrike" kern="0" cap="none" spc="0" normalizeH="0" baseline="0" noProof="0">
                <a:ln>
                  <a:noFill/>
                </a:ln>
                <a:solidFill>
                  <a:srgbClr val="C1A3FF">
                    <a:lumMod val="75000"/>
                  </a:srgbClr>
                </a:solidFill>
                <a:effectLst/>
                <a:uLnTx/>
                <a:uFillTx/>
                <a:latin typeface="Graphik-Semibold"/>
                <a:ea typeface="+mn-ea"/>
                <a:cs typeface="+mn-cs"/>
              </a:rPr>
              <a:t>SDFC</a:t>
            </a:r>
          </a:p>
        </p:txBody>
      </p:sp>
      <p:sp>
        <p:nvSpPr>
          <p:cNvPr id="60" name="Rounded Rectangle 5">
            <a:extLst>
              <a:ext uri="{FF2B5EF4-FFF2-40B4-BE49-F238E27FC236}">
                <a16:creationId xmlns:a16="http://schemas.microsoft.com/office/drawing/2014/main" id="{3C1CC3F7-318C-E490-C3E3-51B26646B659}"/>
              </a:ext>
            </a:extLst>
          </p:cNvPr>
          <p:cNvSpPr/>
          <p:nvPr/>
        </p:nvSpPr>
        <p:spPr>
          <a:xfrm>
            <a:off x="10927080" y="5680919"/>
            <a:ext cx="552140" cy="396000"/>
          </a:xfrm>
          <a:prstGeom prst="roundRect">
            <a:avLst>
              <a:gd name="adj" fmla="val 10983"/>
            </a:avLst>
          </a:prstGeom>
          <a:solidFill>
            <a:schemeClr val="accent2">
              <a:lumMod val="90000"/>
            </a:schemeClr>
          </a:solidFill>
          <a:ln w="3175" cap="flat" cmpd="sng" algn="ctr">
            <a:solidFill>
              <a:schemeClr val="accent3"/>
            </a:solidFill>
            <a:prstDash val="solid"/>
            <a:miter lim="800000"/>
          </a:ln>
          <a:effectLst>
            <a:outerShdw blurRad="208677" sx="102000" sy="102000" algn="ctr" rotWithShape="0">
              <a:prstClr val="black">
                <a:alpha val="5000"/>
              </a:prstClr>
            </a:outerShdw>
          </a:effectLst>
        </p:spPr>
        <p:txBody>
          <a:bodyPr lIns="36000" tIns="36000" rIns="36000" bIns="3600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rgbClr val="FFFFFF"/>
                </a:solidFill>
                <a:effectLst/>
                <a:uLnTx/>
                <a:uFillTx/>
                <a:latin typeface="Graphik Medium" panose="020B0503030202060203" pitchFamily="34" charset="77"/>
                <a:ea typeface="+mn-ea"/>
                <a:cs typeface="+mn-cs"/>
              </a:rPr>
              <a:t>…</a:t>
            </a:r>
          </a:p>
        </p:txBody>
      </p:sp>
      <p:cxnSp>
        <p:nvCxnSpPr>
          <p:cNvPr id="1029" name="Straight Arrow Connector 1028">
            <a:extLst>
              <a:ext uri="{FF2B5EF4-FFF2-40B4-BE49-F238E27FC236}">
                <a16:creationId xmlns:a16="http://schemas.microsoft.com/office/drawing/2014/main" id="{256239FF-650B-3558-A705-174B7493905E}"/>
              </a:ext>
            </a:extLst>
          </p:cNvPr>
          <p:cNvCxnSpPr>
            <a:cxnSpLocks/>
          </p:cNvCxnSpPr>
          <p:nvPr/>
        </p:nvCxnSpPr>
        <p:spPr>
          <a:xfrm>
            <a:off x="931693" y="6284952"/>
            <a:ext cx="10340726" cy="0"/>
          </a:xfrm>
          <a:prstGeom prst="straightConnector1">
            <a:avLst/>
          </a:prstGeom>
          <a:ln w="12700">
            <a:solidFill>
              <a:schemeClr val="accent5"/>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34" name="TextBox 1033">
            <a:extLst>
              <a:ext uri="{FF2B5EF4-FFF2-40B4-BE49-F238E27FC236}">
                <a16:creationId xmlns:a16="http://schemas.microsoft.com/office/drawing/2014/main" id="{18CB6D36-55C2-A04B-2069-97950C72F915}"/>
              </a:ext>
            </a:extLst>
          </p:cNvPr>
          <p:cNvSpPr txBox="1"/>
          <p:nvPr/>
        </p:nvSpPr>
        <p:spPr>
          <a:xfrm>
            <a:off x="5331743" y="6372925"/>
            <a:ext cx="1513799" cy="221248"/>
          </a:xfrm>
          <a:prstGeom prst="roundRect">
            <a:avLst/>
          </a:prstGeom>
          <a:solidFill>
            <a:schemeClr val="accent3"/>
          </a:solidFill>
          <a:ln w="3175">
            <a:solidFill>
              <a:schemeClr val="accent2"/>
            </a:solidFill>
          </a:ln>
        </p:spPr>
        <p:txBody>
          <a:bodyPr wrap="square" lIns="36000" tIns="0" rIns="0" bIns="0" rtlCol="0" anchor="ctr">
            <a:no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050" b="1" i="0" u="none" strike="noStrike" kern="0" cap="none" spc="0" normalizeH="0" baseline="0" noProof="0">
                <a:ln>
                  <a:noFill/>
                </a:ln>
                <a:solidFill>
                  <a:srgbClr val="000000"/>
                </a:solidFill>
                <a:effectLst/>
                <a:uLnTx/>
                <a:uFillTx/>
                <a:latin typeface="Graphik-Semibold"/>
                <a:ea typeface="+mn-ea"/>
                <a:cs typeface="+mn-cs"/>
              </a:rPr>
              <a:t>200K</a:t>
            </a:r>
            <a:r>
              <a:rPr kumimoji="0" lang="en-US" sz="1050" b="0" i="0" u="none" strike="noStrike" kern="0" cap="none" spc="0" normalizeH="0" baseline="0" noProof="0">
                <a:ln>
                  <a:noFill/>
                </a:ln>
                <a:solidFill>
                  <a:srgbClr val="000000"/>
                </a:solidFill>
                <a:effectLst/>
                <a:uLnTx/>
                <a:uFillTx/>
                <a:latin typeface="Graphik-Semibold"/>
                <a:ea typeface="+mn-ea"/>
                <a:cs typeface="+mn-cs"/>
              </a:rPr>
              <a:t> </a:t>
            </a:r>
            <a:r>
              <a:rPr kumimoji="0" lang="en-US" sz="800" b="0" i="0" u="none" strike="noStrike" kern="0" cap="none" spc="0" normalizeH="0" baseline="0" noProof="0">
                <a:ln>
                  <a:noFill/>
                </a:ln>
                <a:solidFill>
                  <a:srgbClr val="000000"/>
                </a:solidFill>
                <a:effectLst/>
                <a:uLnTx/>
                <a:uFillTx/>
                <a:latin typeface="Graphik Medium" panose="020B0503030202060203" pitchFamily="34" charset="77"/>
                <a:ea typeface="+mn-ea"/>
                <a:cs typeface="+mn-cs"/>
              </a:rPr>
              <a:t>Target Completions</a:t>
            </a:r>
            <a:endParaRPr kumimoji="0" lang="en-US" sz="900" b="0" i="0" u="none" strike="noStrike" kern="0" cap="none" spc="0" normalizeH="0" baseline="0" noProof="0">
              <a:ln>
                <a:noFill/>
              </a:ln>
              <a:solidFill>
                <a:srgbClr val="000000"/>
              </a:solidFill>
              <a:effectLst/>
              <a:uLnTx/>
              <a:uFillTx/>
              <a:latin typeface="Graphik Medium" panose="020B0503030202060203" pitchFamily="34" charset="77"/>
              <a:ea typeface="+mn-ea"/>
              <a:cs typeface="+mn-cs"/>
            </a:endParaRPr>
          </a:p>
        </p:txBody>
      </p:sp>
      <p:sp>
        <p:nvSpPr>
          <p:cNvPr id="1035" name="TextBox 1034">
            <a:extLst>
              <a:ext uri="{FF2B5EF4-FFF2-40B4-BE49-F238E27FC236}">
                <a16:creationId xmlns:a16="http://schemas.microsoft.com/office/drawing/2014/main" id="{8D280B9F-DF92-6F18-3DD9-80F81BBF6DAC}"/>
              </a:ext>
            </a:extLst>
          </p:cNvPr>
          <p:cNvSpPr txBox="1"/>
          <p:nvPr/>
        </p:nvSpPr>
        <p:spPr>
          <a:xfrm>
            <a:off x="5334013" y="6181706"/>
            <a:ext cx="1513799" cy="221248"/>
          </a:xfrm>
          <a:prstGeom prst="rect">
            <a:avLst/>
          </a:prstGeom>
          <a:solidFill>
            <a:schemeClr val="bg1"/>
          </a:solidFill>
        </p:spPr>
        <p:txBody>
          <a:bodyPr wrap="square" lIns="0" tIns="0" rIns="0" bIns="0" rtlCol="0" anchor="ctr">
            <a:noAutofit/>
          </a:bodyPr>
          <a:lstStyle/>
          <a:p>
            <a:pPr marL="0" marR="0" lvl="0" indent="0" algn="ctr" defTabSz="228600" rtl="0" eaLnBrk="1" fontAlgn="auto" latinLnBrk="0" hangingPunct="1">
              <a:lnSpc>
                <a:spcPct val="100000"/>
              </a:lnSpc>
              <a:spcBef>
                <a:spcPts val="0"/>
              </a:spcBef>
              <a:spcAft>
                <a:spcPts val="1200"/>
              </a:spcAft>
              <a:buClrTx/>
              <a:buSzTx/>
              <a:buFontTx/>
              <a:buNone/>
              <a:tabLst/>
              <a:defRPr/>
            </a:pPr>
            <a:r>
              <a:rPr kumimoji="0" lang="en-US" sz="1000" b="0" i="0" u="none" strike="noStrike" kern="0" cap="none" spc="0" normalizeH="0" baseline="0" noProof="0">
                <a:ln>
                  <a:noFill/>
                </a:ln>
                <a:solidFill>
                  <a:srgbClr val="224BFF"/>
                </a:solidFill>
                <a:effectLst/>
                <a:uLnTx/>
                <a:uFillTx/>
                <a:latin typeface="Graphik-Semibold"/>
                <a:ea typeface="+mn-ea"/>
                <a:cs typeface="+mn-cs"/>
              </a:rPr>
              <a:t>FY-26 &amp; FY-27 FOCUS</a:t>
            </a:r>
          </a:p>
        </p:txBody>
      </p:sp>
      <p:pic>
        <p:nvPicPr>
          <p:cNvPr id="1076" name="Picture 1075">
            <a:extLst>
              <a:ext uri="{FF2B5EF4-FFF2-40B4-BE49-F238E27FC236}">
                <a16:creationId xmlns:a16="http://schemas.microsoft.com/office/drawing/2014/main" id="{F87ABFCC-DE6A-5BD5-EA5C-96AAA7AE0DCA}"/>
              </a:ext>
            </a:extLst>
          </p:cNvPr>
          <p:cNvPicPr>
            <a:picLocks noChangeAspect="1"/>
          </p:cNvPicPr>
          <p:nvPr/>
        </p:nvPicPr>
        <p:blipFill>
          <a:blip r:embed="rId5"/>
          <a:stretch>
            <a:fillRect/>
          </a:stretch>
        </p:blipFill>
        <p:spPr>
          <a:xfrm>
            <a:off x="11140349" y="260351"/>
            <a:ext cx="905940" cy="905940"/>
          </a:xfrm>
          <a:prstGeom prst="rect">
            <a:avLst/>
          </a:prstGeom>
        </p:spPr>
      </p:pic>
      <p:pic>
        <p:nvPicPr>
          <p:cNvPr id="3" name="Picture 2">
            <a:extLst>
              <a:ext uri="{FF2B5EF4-FFF2-40B4-BE49-F238E27FC236}">
                <a16:creationId xmlns:a16="http://schemas.microsoft.com/office/drawing/2014/main" id="{1D4CB6EB-602F-B3A2-CEA7-8CA03A6A17CF}"/>
              </a:ext>
            </a:extLst>
          </p:cNvPr>
          <p:cNvPicPr>
            <a:picLocks noChangeAspect="1"/>
          </p:cNvPicPr>
          <p:nvPr/>
        </p:nvPicPr>
        <p:blipFill>
          <a:blip r:embed="rId6">
            <a:duotone>
              <a:schemeClr val="accent5">
                <a:shade val="45000"/>
                <a:satMod val="135000"/>
              </a:schemeClr>
              <a:prstClr val="white"/>
            </a:duotone>
          </a:blip>
          <a:stretch>
            <a:fillRect/>
          </a:stretch>
        </p:blipFill>
        <p:spPr>
          <a:xfrm>
            <a:off x="7712399" y="3422648"/>
            <a:ext cx="570004" cy="466552"/>
          </a:xfrm>
          <a:prstGeom prst="rect">
            <a:avLst/>
          </a:prstGeom>
        </p:spPr>
      </p:pic>
      <p:pic>
        <p:nvPicPr>
          <p:cNvPr id="4" name="Picture 3">
            <a:extLst>
              <a:ext uri="{FF2B5EF4-FFF2-40B4-BE49-F238E27FC236}">
                <a16:creationId xmlns:a16="http://schemas.microsoft.com/office/drawing/2014/main" id="{39D8AF46-A862-454A-C829-297D2C1E90E8}"/>
              </a:ext>
            </a:extLst>
          </p:cNvPr>
          <p:cNvPicPr>
            <a:picLocks noChangeAspect="1"/>
          </p:cNvPicPr>
          <p:nvPr/>
        </p:nvPicPr>
        <p:blipFill>
          <a:blip r:embed="rId6">
            <a:duotone>
              <a:schemeClr val="accent5">
                <a:shade val="45000"/>
                <a:satMod val="135000"/>
              </a:schemeClr>
              <a:prstClr val="white"/>
            </a:duotone>
          </a:blip>
          <a:stretch>
            <a:fillRect/>
          </a:stretch>
        </p:blipFill>
        <p:spPr>
          <a:xfrm>
            <a:off x="9615328" y="3432724"/>
            <a:ext cx="570004" cy="466552"/>
          </a:xfrm>
          <a:prstGeom prst="rect">
            <a:avLst/>
          </a:prstGeom>
        </p:spPr>
      </p:pic>
      <p:pic>
        <p:nvPicPr>
          <p:cNvPr id="5" name="Picture 4">
            <a:extLst>
              <a:ext uri="{FF2B5EF4-FFF2-40B4-BE49-F238E27FC236}">
                <a16:creationId xmlns:a16="http://schemas.microsoft.com/office/drawing/2014/main" id="{713AE2DA-0DDC-91EB-1DD7-6CDDAE998E2C}"/>
              </a:ext>
            </a:extLst>
          </p:cNvPr>
          <p:cNvPicPr>
            <a:picLocks noChangeAspect="1"/>
          </p:cNvPicPr>
          <p:nvPr/>
        </p:nvPicPr>
        <p:blipFill>
          <a:blip r:embed="rId6">
            <a:duotone>
              <a:schemeClr val="accent5">
                <a:shade val="45000"/>
                <a:satMod val="135000"/>
              </a:schemeClr>
              <a:prstClr val="white"/>
            </a:duotone>
          </a:blip>
          <a:stretch>
            <a:fillRect/>
          </a:stretch>
        </p:blipFill>
        <p:spPr>
          <a:xfrm>
            <a:off x="10950934" y="4250326"/>
            <a:ext cx="570004" cy="466552"/>
          </a:xfrm>
          <a:prstGeom prst="rect">
            <a:avLst/>
          </a:prstGeom>
        </p:spPr>
      </p:pic>
      <p:pic>
        <p:nvPicPr>
          <p:cNvPr id="6" name="Picture 5">
            <a:extLst>
              <a:ext uri="{FF2B5EF4-FFF2-40B4-BE49-F238E27FC236}">
                <a16:creationId xmlns:a16="http://schemas.microsoft.com/office/drawing/2014/main" id="{92FC550D-F235-A773-FC34-7BE81EB871AB}"/>
              </a:ext>
            </a:extLst>
          </p:cNvPr>
          <p:cNvPicPr>
            <a:picLocks noChangeAspect="1"/>
          </p:cNvPicPr>
          <p:nvPr/>
        </p:nvPicPr>
        <p:blipFill>
          <a:blip r:embed="rId6">
            <a:duotone>
              <a:schemeClr val="accent5">
                <a:shade val="45000"/>
                <a:satMod val="135000"/>
              </a:schemeClr>
              <a:prstClr val="white"/>
            </a:duotone>
          </a:blip>
          <a:stretch>
            <a:fillRect/>
          </a:stretch>
        </p:blipFill>
        <p:spPr>
          <a:xfrm>
            <a:off x="11114039" y="5197136"/>
            <a:ext cx="570004" cy="466552"/>
          </a:xfrm>
          <a:prstGeom prst="rect">
            <a:avLst/>
          </a:prstGeom>
        </p:spPr>
      </p:pic>
    </p:spTree>
    <p:extLst>
      <p:ext uri="{BB962C8B-B14F-4D97-AF65-F5344CB8AC3E}">
        <p14:creationId xmlns:p14="http://schemas.microsoft.com/office/powerpoint/2010/main" val="3600549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5922B-D5F0-9925-4C5E-200D404F6536}"/>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66935018-8354-2230-A405-A40D934D667E}"/>
              </a:ext>
            </a:extLst>
          </p:cNvPr>
          <p:cNvPicPr>
            <a:picLocks noChangeAspect="1"/>
          </p:cNvPicPr>
          <p:nvPr/>
        </p:nvPicPr>
        <p:blipFill>
          <a:blip r:embed="rId3">
            <a:duotone>
              <a:schemeClr val="accent2">
                <a:shade val="45000"/>
                <a:satMod val="135000"/>
              </a:schemeClr>
              <a:prstClr val="white"/>
            </a:duotone>
          </a:blip>
          <a:stretch>
            <a:fillRect/>
          </a:stretch>
        </p:blipFill>
        <p:spPr>
          <a:xfrm>
            <a:off x="4070119" y="1559299"/>
            <a:ext cx="570004" cy="466552"/>
          </a:xfrm>
          <a:prstGeom prst="rect">
            <a:avLst/>
          </a:prstGeom>
        </p:spPr>
      </p:pic>
      <p:pic>
        <p:nvPicPr>
          <p:cNvPr id="33" name="Picture 32">
            <a:extLst>
              <a:ext uri="{FF2B5EF4-FFF2-40B4-BE49-F238E27FC236}">
                <a16:creationId xmlns:a16="http://schemas.microsoft.com/office/drawing/2014/main" id="{469E7573-1C38-F928-C8F0-FD69222DB92D}"/>
              </a:ext>
            </a:extLst>
          </p:cNvPr>
          <p:cNvPicPr>
            <a:picLocks noChangeAspect="1"/>
          </p:cNvPicPr>
          <p:nvPr/>
        </p:nvPicPr>
        <p:blipFill>
          <a:blip r:embed="rId3">
            <a:duotone>
              <a:schemeClr val="accent2">
                <a:shade val="45000"/>
                <a:satMod val="135000"/>
              </a:schemeClr>
              <a:prstClr val="white"/>
            </a:duotone>
          </a:blip>
          <a:stretch>
            <a:fillRect/>
          </a:stretch>
        </p:blipFill>
        <p:spPr>
          <a:xfrm>
            <a:off x="289283" y="1559299"/>
            <a:ext cx="570004" cy="466552"/>
          </a:xfrm>
          <a:prstGeom prst="rect">
            <a:avLst/>
          </a:prstGeom>
        </p:spPr>
      </p:pic>
      <p:pic>
        <p:nvPicPr>
          <p:cNvPr id="34" name="Picture 33">
            <a:extLst>
              <a:ext uri="{FF2B5EF4-FFF2-40B4-BE49-F238E27FC236}">
                <a16:creationId xmlns:a16="http://schemas.microsoft.com/office/drawing/2014/main" id="{AB405540-A5A7-EADD-E198-1CAC99D2CA74}"/>
              </a:ext>
            </a:extLst>
          </p:cNvPr>
          <p:cNvPicPr>
            <a:picLocks noChangeAspect="1"/>
          </p:cNvPicPr>
          <p:nvPr/>
        </p:nvPicPr>
        <p:blipFill>
          <a:blip r:embed="rId3">
            <a:duotone>
              <a:schemeClr val="accent2">
                <a:shade val="45000"/>
                <a:satMod val="135000"/>
              </a:schemeClr>
              <a:prstClr val="white"/>
            </a:duotone>
          </a:blip>
          <a:stretch>
            <a:fillRect/>
          </a:stretch>
        </p:blipFill>
        <p:spPr>
          <a:xfrm>
            <a:off x="289283" y="3953025"/>
            <a:ext cx="570004" cy="466552"/>
          </a:xfrm>
          <a:prstGeom prst="rect">
            <a:avLst/>
          </a:prstGeom>
        </p:spPr>
      </p:pic>
      <p:pic>
        <p:nvPicPr>
          <p:cNvPr id="35" name="Picture 34">
            <a:extLst>
              <a:ext uri="{FF2B5EF4-FFF2-40B4-BE49-F238E27FC236}">
                <a16:creationId xmlns:a16="http://schemas.microsoft.com/office/drawing/2014/main" id="{02655AB7-83C0-7E9D-47B1-DA0EF5B27686}"/>
              </a:ext>
            </a:extLst>
          </p:cNvPr>
          <p:cNvPicPr>
            <a:picLocks noChangeAspect="1"/>
          </p:cNvPicPr>
          <p:nvPr/>
        </p:nvPicPr>
        <p:blipFill>
          <a:blip r:embed="rId3">
            <a:duotone>
              <a:schemeClr val="accent2">
                <a:shade val="45000"/>
                <a:satMod val="135000"/>
              </a:schemeClr>
              <a:prstClr val="white"/>
            </a:duotone>
          </a:blip>
          <a:stretch>
            <a:fillRect/>
          </a:stretch>
        </p:blipFill>
        <p:spPr>
          <a:xfrm>
            <a:off x="4070119" y="3953025"/>
            <a:ext cx="570004" cy="466552"/>
          </a:xfrm>
          <a:prstGeom prst="rect">
            <a:avLst/>
          </a:prstGeom>
        </p:spPr>
      </p:pic>
      <p:pic>
        <p:nvPicPr>
          <p:cNvPr id="36" name="Picture 35">
            <a:extLst>
              <a:ext uri="{FF2B5EF4-FFF2-40B4-BE49-F238E27FC236}">
                <a16:creationId xmlns:a16="http://schemas.microsoft.com/office/drawing/2014/main" id="{C3FCF262-34B6-1A3C-9045-FFFE08A20104}"/>
              </a:ext>
            </a:extLst>
          </p:cNvPr>
          <p:cNvPicPr>
            <a:picLocks noChangeAspect="1"/>
          </p:cNvPicPr>
          <p:nvPr/>
        </p:nvPicPr>
        <p:blipFill>
          <a:blip r:embed="rId3">
            <a:duotone>
              <a:schemeClr val="accent2">
                <a:shade val="45000"/>
                <a:satMod val="135000"/>
              </a:schemeClr>
              <a:prstClr val="white"/>
            </a:duotone>
          </a:blip>
          <a:stretch>
            <a:fillRect/>
          </a:stretch>
        </p:blipFill>
        <p:spPr>
          <a:xfrm>
            <a:off x="7820336" y="3953025"/>
            <a:ext cx="570004" cy="466552"/>
          </a:xfrm>
          <a:prstGeom prst="rect">
            <a:avLst/>
          </a:prstGeom>
        </p:spPr>
      </p:pic>
      <p:pic>
        <p:nvPicPr>
          <p:cNvPr id="37" name="Picture 36">
            <a:extLst>
              <a:ext uri="{FF2B5EF4-FFF2-40B4-BE49-F238E27FC236}">
                <a16:creationId xmlns:a16="http://schemas.microsoft.com/office/drawing/2014/main" id="{C0D0D96C-6273-A2B9-2399-B4E9A4ACE601}"/>
              </a:ext>
            </a:extLst>
          </p:cNvPr>
          <p:cNvPicPr>
            <a:picLocks noChangeAspect="1"/>
          </p:cNvPicPr>
          <p:nvPr/>
        </p:nvPicPr>
        <p:blipFill>
          <a:blip r:embed="rId3">
            <a:duotone>
              <a:schemeClr val="accent2">
                <a:shade val="45000"/>
                <a:satMod val="135000"/>
              </a:schemeClr>
              <a:prstClr val="white"/>
            </a:duotone>
          </a:blip>
          <a:stretch>
            <a:fillRect/>
          </a:stretch>
        </p:blipFill>
        <p:spPr>
          <a:xfrm>
            <a:off x="7820336" y="1559299"/>
            <a:ext cx="570004" cy="466552"/>
          </a:xfrm>
          <a:prstGeom prst="rect">
            <a:avLst/>
          </a:prstGeom>
        </p:spPr>
      </p:pic>
      <p:sp>
        <p:nvSpPr>
          <p:cNvPr id="2" name="Title 1">
            <a:extLst>
              <a:ext uri="{FF2B5EF4-FFF2-40B4-BE49-F238E27FC236}">
                <a16:creationId xmlns:a16="http://schemas.microsoft.com/office/drawing/2014/main" id="{55C7CF11-922F-F2DE-46AA-8FC63A22A0B5}"/>
              </a:ext>
            </a:extLst>
          </p:cNvPr>
          <p:cNvSpPr>
            <a:spLocks noGrp="1"/>
          </p:cNvSpPr>
          <p:nvPr>
            <p:ph type="title"/>
          </p:nvPr>
        </p:nvSpPr>
        <p:spPr>
          <a:xfrm>
            <a:off x="556467" y="572600"/>
            <a:ext cx="10379683" cy="664797"/>
          </a:xfrm>
        </p:spPr>
        <p:txBody>
          <a:bodyPr/>
          <a:lstStyle/>
          <a:p>
            <a:r>
              <a:rPr lang="en-IN" sz="2600">
                <a:solidFill>
                  <a:schemeClr val="accent2">
                    <a:lumMod val="75000"/>
                  </a:schemeClr>
                </a:solidFill>
              </a:rPr>
              <a:t>2. </a:t>
            </a:r>
            <a:r>
              <a:rPr lang="en-IN" sz="2600"/>
              <a:t>With the right talent foundation in place, our next lever of scale is </a:t>
            </a:r>
            <a:r>
              <a:rPr lang="en-IN" sz="2600">
                <a:solidFill>
                  <a:schemeClr val="bg2"/>
                </a:solidFill>
              </a:rPr>
              <a:t>automation</a:t>
            </a:r>
            <a:r>
              <a:rPr lang="en-IN" sz="2600"/>
              <a:t> </a:t>
            </a:r>
            <a:r>
              <a:rPr lang="en-IN" sz="2000"/>
              <a:t>— embedding intelligence into every layer of delivery.</a:t>
            </a:r>
            <a:endParaRPr lang="en-US" sz="2800"/>
          </a:p>
        </p:txBody>
      </p:sp>
      <p:sp>
        <p:nvSpPr>
          <p:cNvPr id="7" name="Rounded Rectangle 5">
            <a:extLst>
              <a:ext uri="{FF2B5EF4-FFF2-40B4-BE49-F238E27FC236}">
                <a16:creationId xmlns:a16="http://schemas.microsoft.com/office/drawing/2014/main" id="{5DAE6FB0-F867-3D8B-D28F-C793886FBE1F}"/>
              </a:ext>
            </a:extLst>
          </p:cNvPr>
          <p:cNvSpPr/>
          <p:nvPr/>
        </p:nvSpPr>
        <p:spPr>
          <a:xfrm>
            <a:off x="676621" y="1577126"/>
            <a:ext cx="3420000" cy="2177123"/>
          </a:xfrm>
          <a:prstGeom prst="roundRect">
            <a:avLst>
              <a:gd name="adj" fmla="val 4720"/>
            </a:avLst>
          </a:prstGeom>
          <a:solidFill>
            <a:schemeClr val="bg1"/>
          </a:solidFill>
          <a:ln w="3175" cap="flat" cmpd="sng" algn="ctr">
            <a:solidFill>
              <a:schemeClr val="accent3">
                <a:lumMod val="90000"/>
              </a:schemeClr>
            </a:solidFill>
            <a:prstDash val="solid"/>
            <a:miter lim="800000"/>
          </a:ln>
          <a:effectLst>
            <a:outerShdw blurRad="208677" sx="102000" sy="102000" algn="ctr" rotWithShape="0">
              <a:prstClr val="black">
                <a:alpha val="5000"/>
              </a:prstClr>
            </a:outerShdw>
          </a:effectLst>
        </p:spPr>
        <p:txBody>
          <a:bodyPr lIns="180000" tIns="180000" rIns="180000" bIns="180000" rtlCol="0" anchor="t" anchorCtr="0"/>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1A3FF">
                    <a:lumMod val="50000"/>
                  </a:srgbClr>
                </a:solidFill>
                <a:effectLst/>
                <a:uLnTx/>
                <a:uFillTx/>
                <a:latin typeface="Graphik Semibold" panose="020B0503030202060203" pitchFamily="34" charset="77"/>
                <a:ea typeface="+mn-ea"/>
                <a:cs typeface="+mn-cs"/>
              </a:rPr>
              <a:t>AGENTIC AUTOMATION MATURITY FRAMEWORK</a:t>
            </a:r>
          </a:p>
          <a:p>
            <a:pPr marL="0" marR="0" lvl="0" indent="0" algn="l" defTabSz="2286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A new 5-level framework for </a:t>
            </a:r>
            <a:b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br>
            <a: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NorthStar , including the journey </a:t>
            </a:r>
            <a:b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br>
            <a: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to Gen and Agentic AI</a:t>
            </a:r>
            <a:endParaRPr kumimoji="0" lang="en-US" sz="1200" b="0" i="0" u="none" strike="noStrike" kern="1200" cap="none" spc="0" normalizeH="0" baseline="0" noProof="0">
              <a:ln>
                <a:noFill/>
              </a:ln>
              <a:solidFill>
                <a:srgbClr val="C1A3FF">
                  <a:lumMod val="50000"/>
                </a:srgbClr>
              </a:solidFill>
              <a:effectLst/>
              <a:uLnTx/>
              <a:uFillTx/>
              <a:latin typeface="Graphik Light" panose="020B0403030202060203" pitchFamily="34" charset="77"/>
              <a:ea typeface="+mn-ea"/>
              <a:cs typeface="+mn-cs"/>
            </a:endParaRPr>
          </a:p>
        </p:txBody>
      </p:sp>
      <p:sp>
        <p:nvSpPr>
          <p:cNvPr id="8" name="Rounded Rectangle 5">
            <a:extLst>
              <a:ext uri="{FF2B5EF4-FFF2-40B4-BE49-F238E27FC236}">
                <a16:creationId xmlns:a16="http://schemas.microsoft.com/office/drawing/2014/main" id="{D338D43E-0947-CEC8-FEB0-509893DB58BC}"/>
              </a:ext>
            </a:extLst>
          </p:cNvPr>
          <p:cNvSpPr/>
          <p:nvPr/>
        </p:nvSpPr>
        <p:spPr>
          <a:xfrm>
            <a:off x="4462651" y="1577126"/>
            <a:ext cx="3420000" cy="2177123"/>
          </a:xfrm>
          <a:prstGeom prst="roundRect">
            <a:avLst>
              <a:gd name="adj" fmla="val 4720"/>
            </a:avLst>
          </a:prstGeom>
          <a:solidFill>
            <a:schemeClr val="bg1"/>
          </a:solidFill>
          <a:ln w="3175" cap="flat" cmpd="sng" algn="ctr">
            <a:solidFill>
              <a:schemeClr val="accent3">
                <a:lumMod val="90000"/>
              </a:schemeClr>
            </a:solidFill>
            <a:prstDash val="solid"/>
            <a:miter lim="800000"/>
          </a:ln>
          <a:effectLst>
            <a:outerShdw blurRad="208677" sx="102000" sy="102000" algn="ctr" rotWithShape="0">
              <a:prstClr val="black">
                <a:alpha val="5000"/>
              </a:prstClr>
            </a:outerShdw>
          </a:effectLst>
        </p:spPr>
        <p:txBody>
          <a:bodyPr lIns="180000" tIns="180000" rIns="180000" bIns="180000" rtlCol="0" anchor="t" anchorCtr="0"/>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1A3FF">
                    <a:lumMod val="50000"/>
                  </a:srgbClr>
                </a:solidFill>
                <a:effectLst/>
                <a:uLnTx/>
                <a:uFillTx/>
                <a:latin typeface="Graphik Semibold" panose="020B0503030202060203" pitchFamily="34" charset="77"/>
                <a:ea typeface="+mn-ea"/>
                <a:cs typeface="+mn-cs"/>
              </a:rPr>
              <a:t>MATURITY LEVEL WISE PRODUCTIVITY GUIDELINES</a:t>
            </a:r>
          </a:p>
          <a:p>
            <a:pPr marL="0" marR="0" lvl="0" indent="0" algn="l" defTabSz="2286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Productivity Guidelines mapped to the type of work and maturity level</a:t>
            </a:r>
          </a:p>
        </p:txBody>
      </p:sp>
      <p:sp>
        <p:nvSpPr>
          <p:cNvPr id="11" name="Rounded Rectangle 5">
            <a:extLst>
              <a:ext uri="{FF2B5EF4-FFF2-40B4-BE49-F238E27FC236}">
                <a16:creationId xmlns:a16="http://schemas.microsoft.com/office/drawing/2014/main" id="{06391AF5-275A-7147-ED52-D17C4A4AB4BE}"/>
              </a:ext>
            </a:extLst>
          </p:cNvPr>
          <p:cNvSpPr/>
          <p:nvPr/>
        </p:nvSpPr>
        <p:spPr>
          <a:xfrm>
            <a:off x="8221138" y="1577126"/>
            <a:ext cx="3420000" cy="2177123"/>
          </a:xfrm>
          <a:prstGeom prst="roundRect">
            <a:avLst>
              <a:gd name="adj" fmla="val 4720"/>
            </a:avLst>
          </a:prstGeom>
          <a:solidFill>
            <a:schemeClr val="bg1"/>
          </a:solidFill>
          <a:ln w="3175" cap="flat" cmpd="sng" algn="ctr">
            <a:solidFill>
              <a:schemeClr val="accent3">
                <a:lumMod val="90000"/>
              </a:schemeClr>
            </a:solidFill>
            <a:prstDash val="solid"/>
            <a:miter lim="800000"/>
          </a:ln>
          <a:effectLst>
            <a:outerShdw blurRad="208677" sx="102000" sy="102000" algn="ctr" rotWithShape="0">
              <a:prstClr val="black">
                <a:alpha val="5000"/>
              </a:prstClr>
            </a:outerShdw>
          </a:effectLst>
        </p:spPr>
        <p:txBody>
          <a:bodyPr lIns="180000" tIns="180000" rIns="180000" bIns="180000" rtlCol="0" anchor="t" anchorCtr="0"/>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1A3FF">
                    <a:lumMod val="50000"/>
                  </a:srgbClr>
                </a:solidFill>
                <a:effectLst/>
                <a:uLnTx/>
                <a:uFillTx/>
                <a:latin typeface="Graphik Semibold" panose="020B0503030202060203" pitchFamily="34" charset="77"/>
                <a:ea typeface="+mn-ea"/>
                <a:cs typeface="+mn-cs"/>
              </a:rPr>
              <a:t>GUIDED ACTIVITY WISE AUTOMATION PLAYBOOK</a:t>
            </a:r>
          </a:p>
          <a:p>
            <a:pPr marL="0" marR="0" lvl="0" indent="0" algn="l" defTabSz="2286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Productivity Guidelines mapped to the type of work and maturity level</a:t>
            </a:r>
          </a:p>
        </p:txBody>
      </p:sp>
      <p:sp>
        <p:nvSpPr>
          <p:cNvPr id="27" name="Rounded Rectangle 5">
            <a:extLst>
              <a:ext uri="{FF2B5EF4-FFF2-40B4-BE49-F238E27FC236}">
                <a16:creationId xmlns:a16="http://schemas.microsoft.com/office/drawing/2014/main" id="{EADE91AC-CC53-B8FE-A8D0-A5EFF10D3EA9}"/>
              </a:ext>
            </a:extLst>
          </p:cNvPr>
          <p:cNvSpPr/>
          <p:nvPr/>
        </p:nvSpPr>
        <p:spPr>
          <a:xfrm>
            <a:off x="676621" y="4008165"/>
            <a:ext cx="3420000" cy="2177123"/>
          </a:xfrm>
          <a:prstGeom prst="roundRect">
            <a:avLst>
              <a:gd name="adj" fmla="val 4720"/>
            </a:avLst>
          </a:prstGeom>
          <a:solidFill>
            <a:schemeClr val="bg1"/>
          </a:solidFill>
          <a:ln w="3175" cap="flat" cmpd="sng" algn="ctr">
            <a:solidFill>
              <a:schemeClr val="accent3">
                <a:lumMod val="90000"/>
              </a:schemeClr>
            </a:solidFill>
            <a:prstDash val="solid"/>
            <a:miter lim="800000"/>
          </a:ln>
          <a:effectLst>
            <a:outerShdw blurRad="208677" sx="102000" sy="102000" algn="ctr" rotWithShape="0">
              <a:prstClr val="black">
                <a:alpha val="5000"/>
              </a:prstClr>
            </a:outerShdw>
          </a:effectLst>
        </p:spPr>
        <p:txBody>
          <a:bodyPr lIns="180000" tIns="180000" rIns="180000" bIns="180000" rtlCol="0" anchor="t" anchorCtr="0"/>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1A3FF">
                    <a:lumMod val="50000"/>
                  </a:srgbClr>
                </a:solidFill>
                <a:effectLst/>
                <a:uLnTx/>
                <a:uFillTx/>
                <a:latin typeface="Graphik Semibold" panose="020B0503030202060203" pitchFamily="34" charset="77"/>
                <a:ea typeface="+mn-ea"/>
                <a:cs typeface="+mn-cs"/>
              </a:rPr>
              <a:t>AGENTIC USE CASES FOR GENWIZARD</a:t>
            </a:r>
          </a:p>
          <a:p>
            <a:pPr marL="0" marR="0" lvl="0" indent="0" algn="l" defTabSz="2286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200+ Agentic AI use cases </a:t>
            </a:r>
            <a:b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br>
            <a: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identified to be developed </a:t>
            </a:r>
            <a:b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br>
            <a: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on GenWizard</a:t>
            </a:r>
          </a:p>
        </p:txBody>
      </p:sp>
      <p:sp>
        <p:nvSpPr>
          <p:cNvPr id="29" name="Rounded Rectangle 5">
            <a:extLst>
              <a:ext uri="{FF2B5EF4-FFF2-40B4-BE49-F238E27FC236}">
                <a16:creationId xmlns:a16="http://schemas.microsoft.com/office/drawing/2014/main" id="{935B3200-ECB1-735C-F3B8-3D2CD20DD3D4}"/>
              </a:ext>
            </a:extLst>
          </p:cNvPr>
          <p:cNvSpPr/>
          <p:nvPr/>
        </p:nvSpPr>
        <p:spPr>
          <a:xfrm>
            <a:off x="4462651" y="4008165"/>
            <a:ext cx="3420000" cy="2177123"/>
          </a:xfrm>
          <a:prstGeom prst="roundRect">
            <a:avLst>
              <a:gd name="adj" fmla="val 4720"/>
            </a:avLst>
          </a:prstGeom>
          <a:solidFill>
            <a:schemeClr val="bg1"/>
          </a:solidFill>
          <a:ln w="3175" cap="flat" cmpd="sng" algn="ctr">
            <a:solidFill>
              <a:schemeClr val="accent3">
                <a:lumMod val="90000"/>
              </a:schemeClr>
            </a:solidFill>
            <a:prstDash val="solid"/>
            <a:miter lim="800000"/>
          </a:ln>
          <a:effectLst>
            <a:outerShdw blurRad="208677" sx="102000" sy="102000" algn="ctr" rotWithShape="0">
              <a:prstClr val="black">
                <a:alpha val="5000"/>
              </a:prstClr>
            </a:outerShdw>
          </a:effectLst>
        </p:spPr>
        <p:txBody>
          <a:bodyPr lIns="180000" tIns="180000" rIns="180000" bIns="180000" rtlCol="0" anchor="t" anchorCtr="0"/>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1A3FF">
                    <a:lumMod val="50000"/>
                  </a:srgbClr>
                </a:solidFill>
                <a:effectLst/>
                <a:uLnTx/>
                <a:uFillTx/>
                <a:latin typeface="Graphik Semibold" panose="020B0503030202060203" pitchFamily="34" charset="77"/>
                <a:ea typeface="+mn-ea"/>
                <a:cs typeface="+mn-cs"/>
              </a:rPr>
              <a:t>NEW: SOLUTION TO DELIVERY PRODUCTIVITY TRACKING IN MMD</a:t>
            </a:r>
            <a:endParaRPr kumimoji="0" lang="en-US" sz="1400" b="1" i="0" u="none" strike="noStrike" kern="1200" cap="none" spc="0" normalizeH="0" baseline="0" noProof="0">
              <a:ln>
                <a:noFill/>
              </a:ln>
              <a:solidFill>
                <a:srgbClr val="C1A3FF">
                  <a:lumMod val="75000"/>
                </a:srgbClr>
              </a:solidFill>
              <a:effectLst/>
              <a:uLnTx/>
              <a:uFillTx/>
              <a:latin typeface="Graphik Semibold" panose="020B0503030202060203" pitchFamily="34" charset="77"/>
              <a:ea typeface="+mn-ea"/>
              <a:cs typeface="+mn-cs"/>
            </a:endParaRPr>
          </a:p>
          <a:p>
            <a:pPr marL="0" marR="0" lvl="0" indent="0" algn="l" defTabSz="2286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Profitability &amp; Productivity </a:t>
            </a:r>
            <a:b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br>
            <a: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baseline for all contracts, </a:t>
            </a:r>
            <a:b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br>
            <a: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with stretch targets </a:t>
            </a:r>
            <a:b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br>
            <a: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and tracking</a:t>
            </a:r>
          </a:p>
        </p:txBody>
      </p:sp>
      <p:sp>
        <p:nvSpPr>
          <p:cNvPr id="31" name="Rounded Rectangle 5">
            <a:extLst>
              <a:ext uri="{FF2B5EF4-FFF2-40B4-BE49-F238E27FC236}">
                <a16:creationId xmlns:a16="http://schemas.microsoft.com/office/drawing/2014/main" id="{970FC014-CA04-6633-4556-93EBA234621E}"/>
              </a:ext>
            </a:extLst>
          </p:cNvPr>
          <p:cNvSpPr/>
          <p:nvPr/>
        </p:nvSpPr>
        <p:spPr>
          <a:xfrm>
            <a:off x="8221138" y="4008164"/>
            <a:ext cx="3420000" cy="2177123"/>
          </a:xfrm>
          <a:prstGeom prst="roundRect">
            <a:avLst>
              <a:gd name="adj" fmla="val 4720"/>
            </a:avLst>
          </a:prstGeom>
          <a:solidFill>
            <a:schemeClr val="bg1"/>
          </a:solidFill>
          <a:ln w="3175" cap="flat" cmpd="sng" algn="ctr">
            <a:solidFill>
              <a:schemeClr val="accent3">
                <a:lumMod val="90000"/>
              </a:schemeClr>
            </a:solidFill>
            <a:prstDash val="solid"/>
            <a:miter lim="800000"/>
          </a:ln>
          <a:effectLst>
            <a:outerShdw blurRad="208677" sx="102000" sy="102000" algn="ctr" rotWithShape="0">
              <a:prstClr val="black">
                <a:alpha val="5000"/>
              </a:prstClr>
            </a:outerShdw>
          </a:effectLst>
        </p:spPr>
        <p:txBody>
          <a:bodyPr lIns="180000" tIns="180000" rIns="180000" bIns="180000" rtlCol="0" anchor="t" anchorCtr="0"/>
          <a:lstStyle/>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C1A3FF">
                    <a:lumMod val="50000"/>
                  </a:srgbClr>
                </a:solidFill>
                <a:effectLst/>
                <a:uLnTx/>
                <a:uFillTx/>
                <a:latin typeface="Graphik Semibold" panose="020B0503030202060203" pitchFamily="34" charset="77"/>
                <a:ea typeface="+mn-ea"/>
                <a:cs typeface="+mn-cs"/>
              </a:rPr>
              <a:t>AUTOMATION-100</a:t>
            </a:r>
            <a:r>
              <a:rPr kumimoji="0" lang="en-US" sz="1400" b="1" i="0" u="none" strike="noStrike" kern="1200" cap="none" spc="0" normalizeH="0" baseline="30000" noProof="0">
                <a:ln>
                  <a:noFill/>
                </a:ln>
                <a:solidFill>
                  <a:srgbClr val="C1A3FF">
                    <a:lumMod val="50000"/>
                  </a:srgbClr>
                </a:solidFill>
                <a:effectLst/>
                <a:uLnTx/>
                <a:uFillTx/>
                <a:latin typeface="Graphik Semibold" panose="020B0503030202060203" pitchFamily="34" charset="77"/>
                <a:ea typeface="+mn-ea"/>
                <a:cs typeface="+mn-cs"/>
              </a:rPr>
              <a:t>n</a:t>
            </a:r>
          </a:p>
          <a:p>
            <a:pPr marL="0" marR="0" lvl="0" indent="0" algn="l" defTabSz="2286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rPr>
              <a:t>100 engagements, 100 Design Thinking workshops, 100x100 use cases, 100+ SREs to be trained per ATC, Every 100 days impact measured, 100 Success Stories by FY26</a:t>
            </a:r>
            <a:endParaRPr kumimoji="0" lang="en-IN" sz="1200" b="0" i="0" u="none" strike="noStrike" kern="1200" cap="none" spc="0" normalizeH="0" baseline="0" noProof="0">
              <a:ln>
                <a:noFill/>
              </a:ln>
              <a:solidFill>
                <a:srgbClr val="000000"/>
              </a:solidFill>
              <a:effectLst/>
              <a:uLnTx/>
              <a:uFillTx/>
              <a:latin typeface="Graphik Light" panose="020B0403030202060203" pitchFamily="34" charset="77"/>
              <a:ea typeface="+mn-ea"/>
              <a:cs typeface="+mn-cs"/>
            </a:endParaRPr>
          </a:p>
          <a:p>
            <a:pPr marL="0" marR="0" lvl="0" indent="0" algn="l" defTabSz="228600" rtl="0" eaLnBrk="1" fontAlgn="auto" latinLnBrk="0" hangingPunct="1">
              <a:lnSpc>
                <a:spcPct val="100000"/>
              </a:lnSpc>
              <a:spcBef>
                <a:spcPts val="1200"/>
              </a:spcBef>
              <a:spcAft>
                <a:spcPts val="0"/>
              </a:spcAft>
              <a:buClrTx/>
              <a:buSzTx/>
              <a:buFontTx/>
              <a:buNone/>
              <a:tabLst/>
              <a:defRPr/>
            </a:pPr>
            <a:endParaRPr kumimoji="0" lang="en-US" sz="1300" b="1" i="0" u="none" strike="noStrike" kern="1200" cap="none" spc="0" normalizeH="0" baseline="0" noProof="0">
              <a:ln>
                <a:noFill/>
              </a:ln>
              <a:solidFill>
                <a:srgbClr val="C1A3FF">
                  <a:lumMod val="50000"/>
                </a:srgbClr>
              </a:solidFill>
              <a:effectLst/>
              <a:uLnTx/>
              <a:uFillTx/>
              <a:latin typeface="Graphik-Semibold"/>
              <a:ea typeface="+mn-ea"/>
              <a:cs typeface="+mn-cs"/>
            </a:endParaRPr>
          </a:p>
        </p:txBody>
      </p:sp>
      <p:pic>
        <p:nvPicPr>
          <p:cNvPr id="1028" name="Picture 4">
            <a:extLst>
              <a:ext uri="{FF2B5EF4-FFF2-40B4-BE49-F238E27FC236}">
                <a16:creationId xmlns:a16="http://schemas.microsoft.com/office/drawing/2014/main" id="{931C4FB6-825A-902B-BDC5-FA56644F978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0" r="40040"/>
          <a:stretch>
            <a:fillRect/>
          </a:stretch>
        </p:blipFill>
        <p:spPr bwMode="auto">
          <a:xfrm>
            <a:off x="6480309" y="5372833"/>
            <a:ext cx="1571586" cy="903977"/>
          </a:xfrm>
          <a:prstGeom prst="roundRect">
            <a:avLst>
              <a:gd name="adj" fmla="val 7069"/>
            </a:avLst>
          </a:prstGeom>
          <a:noFill/>
          <a:ln w="6350">
            <a:solidFill>
              <a:schemeClr val="accent2"/>
            </a:solidFill>
          </a:ln>
          <a:extLst>
            <a:ext uri="{909E8E84-426E-40DD-AFC4-6F175D3DCCD1}">
              <a14:hiddenFill xmlns:a14="http://schemas.microsoft.com/office/drawing/2010/main">
                <a:solidFill>
                  <a:srgbClr val="FFFFFF"/>
                </a:solidFill>
              </a14:hiddenFill>
            </a:ext>
          </a:extLst>
        </p:spPr>
      </p:pic>
      <p:pic>
        <p:nvPicPr>
          <p:cNvPr id="44" name="Picture 43">
            <a:extLst>
              <a:ext uri="{FF2B5EF4-FFF2-40B4-BE49-F238E27FC236}">
                <a16:creationId xmlns:a16="http://schemas.microsoft.com/office/drawing/2014/main" id="{185AC61D-DD28-06B1-FFA9-C5010B4AD790}"/>
              </a:ext>
            </a:extLst>
          </p:cNvPr>
          <p:cNvPicPr>
            <a:picLocks noChangeAspect="1"/>
          </p:cNvPicPr>
          <p:nvPr/>
        </p:nvPicPr>
        <p:blipFill>
          <a:blip r:embed="rId5"/>
          <a:stretch>
            <a:fillRect/>
          </a:stretch>
        </p:blipFill>
        <p:spPr>
          <a:xfrm>
            <a:off x="11142304" y="265031"/>
            <a:ext cx="886799" cy="886799"/>
          </a:xfrm>
          <a:prstGeom prst="rect">
            <a:avLst/>
          </a:prstGeom>
        </p:spPr>
      </p:pic>
      <p:pic>
        <p:nvPicPr>
          <p:cNvPr id="5" name="Picture 4">
            <a:hlinkClick r:id="rId6" action="ppaction://hlinksldjump"/>
            <a:extLst>
              <a:ext uri="{FF2B5EF4-FFF2-40B4-BE49-F238E27FC236}">
                <a16:creationId xmlns:a16="http://schemas.microsoft.com/office/drawing/2014/main" id="{B4E28AB0-A27D-34B4-91BD-8279A5837DC4}"/>
              </a:ext>
            </a:extLst>
          </p:cNvPr>
          <p:cNvPicPr>
            <a:picLocks noChangeAspect="1"/>
          </p:cNvPicPr>
          <p:nvPr/>
        </p:nvPicPr>
        <p:blipFill>
          <a:blip r:embed="rId7"/>
          <a:stretch>
            <a:fillRect/>
          </a:stretch>
        </p:blipFill>
        <p:spPr>
          <a:xfrm>
            <a:off x="10399956" y="5381423"/>
            <a:ext cx="1484696" cy="886799"/>
          </a:xfrm>
          <a:prstGeom prst="rect">
            <a:avLst/>
          </a:prstGeom>
        </p:spPr>
      </p:pic>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E5C85558-5732-8E63-1FC8-054B2FF12141}"/>
                  </a:ext>
                </a:extLst>
              </p:cNvPr>
              <p:cNvGraphicFramePr>
                <a:graphicFrameLocks noChangeAspect="1"/>
              </p:cNvGraphicFramePr>
              <p:nvPr/>
            </p:nvGraphicFramePr>
            <p:xfrm>
              <a:off x="2356503" y="2838112"/>
              <a:ext cx="1756852" cy="988229"/>
            </p:xfrm>
            <a:graphic>
              <a:graphicData uri="http://schemas.microsoft.com/office/powerpoint/2016/slidezoom">
                <pslz:sldZm>
                  <pslz:sldZmObj sldId="299" cId="4008194092">
                    <pslz:zmPr id="{D24DEFEE-450E-40F2-9704-0023E9D0B3AD}" returnToParent="0" transitionDur="1000">
                      <p166:blipFill xmlns:p166="http://schemas.microsoft.com/office/powerpoint/2016/6/main">
                        <a:blip r:embed="rId8"/>
                        <a:stretch>
                          <a:fillRect/>
                        </a:stretch>
                      </p166:blipFill>
                      <p166:spPr xmlns:p166="http://schemas.microsoft.com/office/powerpoint/2016/6/main">
                        <a:xfrm>
                          <a:off x="0" y="0"/>
                          <a:ext cx="1756852" cy="988229"/>
                        </a:xfrm>
                        <a:prstGeom prst="rect">
                          <a:avLst/>
                        </a:prstGeom>
                        <a:ln w="3175">
                          <a:solidFill>
                            <a:prstClr val="ltGray"/>
                          </a:solidFill>
                        </a:ln>
                      </p166:spPr>
                    </pslz:zmPr>
                  </pslz:sldZmObj>
                </pslz:sldZm>
              </a:graphicData>
            </a:graphic>
          </p:graphicFrame>
        </mc:Choice>
        <mc:Fallback xmlns="">
          <p:pic>
            <p:nvPicPr>
              <p:cNvPr id="4" name="Slide Zoom 3">
                <a:hlinkClick r:id="rId9" action="ppaction://hlinksldjump"/>
                <a:extLst>
                  <a:ext uri="{FF2B5EF4-FFF2-40B4-BE49-F238E27FC236}">
                    <a16:creationId xmlns:a16="http://schemas.microsoft.com/office/drawing/2014/main" id="{E5C85558-5732-8E63-1FC8-054B2FF12141}"/>
                  </a:ext>
                </a:extLst>
              </p:cNvPr>
              <p:cNvPicPr>
                <a:picLocks noGrp="1" noRot="1" noChangeAspect="1" noMove="1" noResize="1" noEditPoints="1" noAdjustHandles="1" noChangeArrowheads="1" noChangeShapeType="1"/>
              </p:cNvPicPr>
              <p:nvPr/>
            </p:nvPicPr>
            <p:blipFill>
              <a:blip r:embed="rId10"/>
              <a:stretch>
                <a:fillRect/>
              </a:stretch>
            </p:blipFill>
            <p:spPr>
              <a:xfrm>
                <a:off x="2356503" y="2838112"/>
                <a:ext cx="1756852" cy="988229"/>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2" name="Slide Zoom 11">
                <a:extLst>
                  <a:ext uri="{FF2B5EF4-FFF2-40B4-BE49-F238E27FC236}">
                    <a16:creationId xmlns:a16="http://schemas.microsoft.com/office/drawing/2014/main" id="{22868A62-B422-F7A3-F606-5F64F8E26DC4}"/>
                  </a:ext>
                </a:extLst>
              </p:cNvPr>
              <p:cNvGraphicFramePr>
                <a:graphicFrameLocks noChangeAspect="1"/>
              </p:cNvGraphicFramePr>
              <p:nvPr/>
            </p:nvGraphicFramePr>
            <p:xfrm>
              <a:off x="6267024" y="3046319"/>
              <a:ext cx="1615628" cy="763070"/>
            </p:xfrm>
            <a:graphic>
              <a:graphicData uri="http://schemas.microsoft.com/office/powerpoint/2016/slidezoom">
                <pslz:sldZm>
                  <pslz:sldZmObj sldId="300" cId="537323387">
                    <pslz:zmPr id="{596188A5-4417-4C73-A7B3-38E0373C099D}" returnToParent="0" transitionDur="1000">
                      <p166:blipFill xmlns:p166="http://schemas.microsoft.com/office/powerpoint/2016/6/main">
                        <a:blip r:embed="rId11"/>
                        <a:stretch>
                          <a:fillRect/>
                        </a:stretch>
                      </p166:blipFill>
                      <p166:spPr xmlns:p166="http://schemas.microsoft.com/office/powerpoint/2016/6/main">
                        <a:xfrm>
                          <a:off x="0" y="0"/>
                          <a:ext cx="1615628" cy="763070"/>
                        </a:xfrm>
                        <a:prstGeom prst="rect">
                          <a:avLst/>
                        </a:prstGeom>
                        <a:ln w="3175">
                          <a:solidFill>
                            <a:prstClr val="ltGray"/>
                          </a:solidFill>
                        </a:ln>
                      </p166:spPr>
                    </pslz:zmPr>
                  </pslz:sldZmObj>
                </pslz:sldZm>
              </a:graphicData>
            </a:graphic>
          </p:graphicFrame>
        </mc:Choice>
        <mc:Fallback xmlns="">
          <p:pic>
            <p:nvPicPr>
              <p:cNvPr id="12" name="Slide Zoom 11">
                <a:hlinkClick r:id="rId12" action="ppaction://hlinksldjump"/>
                <a:extLst>
                  <a:ext uri="{FF2B5EF4-FFF2-40B4-BE49-F238E27FC236}">
                    <a16:creationId xmlns:a16="http://schemas.microsoft.com/office/drawing/2014/main" id="{22868A62-B422-F7A3-F606-5F64F8E26DC4}"/>
                  </a:ext>
                </a:extLst>
              </p:cNvPr>
              <p:cNvPicPr>
                <a:picLocks noGrp="1" noRot="1" noChangeAspect="1" noMove="1" noResize="1" noEditPoints="1" noAdjustHandles="1" noChangeArrowheads="1" noChangeShapeType="1"/>
              </p:cNvPicPr>
              <p:nvPr/>
            </p:nvPicPr>
            <p:blipFill>
              <a:blip r:embed="rId13"/>
              <a:stretch>
                <a:fillRect/>
              </a:stretch>
            </p:blipFill>
            <p:spPr>
              <a:xfrm>
                <a:off x="6267024" y="3046319"/>
                <a:ext cx="1615628" cy="763070"/>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4" name="Slide Zoom 13">
                <a:extLst>
                  <a:ext uri="{FF2B5EF4-FFF2-40B4-BE49-F238E27FC236}">
                    <a16:creationId xmlns:a16="http://schemas.microsoft.com/office/drawing/2014/main" id="{5D9D1757-D9EB-2D65-0101-78EB9A985D0A}"/>
                  </a:ext>
                </a:extLst>
              </p:cNvPr>
              <p:cNvGraphicFramePr>
                <a:graphicFrameLocks noChangeAspect="1"/>
              </p:cNvGraphicFramePr>
              <p:nvPr/>
            </p:nvGraphicFramePr>
            <p:xfrm>
              <a:off x="10227001" y="3085371"/>
              <a:ext cx="1414818" cy="795835"/>
            </p:xfrm>
            <a:graphic>
              <a:graphicData uri="http://schemas.microsoft.com/office/powerpoint/2016/slidezoom">
                <pslz:sldZm>
                  <pslz:sldZmObj sldId="301" cId="3331916491">
                    <pslz:zmPr id="{4D95BAC3-DCF6-4932-A581-190143259962}" returnToParent="0" transitionDur="1000">
                      <p166:blipFill xmlns:p166="http://schemas.microsoft.com/office/powerpoint/2016/6/main">
                        <a:blip r:embed="rId14"/>
                        <a:stretch>
                          <a:fillRect/>
                        </a:stretch>
                      </p166:blipFill>
                      <p166:spPr xmlns:p166="http://schemas.microsoft.com/office/powerpoint/2016/6/main">
                        <a:xfrm>
                          <a:off x="0" y="0"/>
                          <a:ext cx="1414818" cy="795835"/>
                        </a:xfrm>
                        <a:prstGeom prst="rect">
                          <a:avLst/>
                        </a:prstGeom>
                        <a:ln w="3175">
                          <a:solidFill>
                            <a:prstClr val="ltGray"/>
                          </a:solidFill>
                        </a:ln>
                      </p166:spPr>
                    </pslz:zmPr>
                  </pslz:sldZmObj>
                </pslz:sldZm>
              </a:graphicData>
            </a:graphic>
          </p:graphicFrame>
        </mc:Choice>
        <mc:Fallback xmlns="">
          <p:pic>
            <p:nvPicPr>
              <p:cNvPr id="14" name="Slide Zoom 13">
                <a:hlinkClick r:id="rId15" action="ppaction://hlinksldjump"/>
                <a:extLst>
                  <a:ext uri="{FF2B5EF4-FFF2-40B4-BE49-F238E27FC236}">
                    <a16:creationId xmlns:a16="http://schemas.microsoft.com/office/drawing/2014/main" id="{5D9D1757-D9EB-2D65-0101-78EB9A985D0A}"/>
                  </a:ext>
                </a:extLst>
              </p:cNvPr>
              <p:cNvPicPr>
                <a:picLocks noGrp="1" noRot="1" noChangeAspect="1" noMove="1" noResize="1" noEditPoints="1" noAdjustHandles="1" noChangeArrowheads="1" noChangeShapeType="1"/>
              </p:cNvPicPr>
              <p:nvPr/>
            </p:nvPicPr>
            <p:blipFill>
              <a:blip r:embed="rId16"/>
              <a:stretch>
                <a:fillRect/>
              </a:stretch>
            </p:blipFill>
            <p:spPr>
              <a:xfrm>
                <a:off x="10227001" y="3085371"/>
                <a:ext cx="1414818" cy="795835"/>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16" name="Slide Zoom 15">
                <a:extLst>
                  <a:ext uri="{FF2B5EF4-FFF2-40B4-BE49-F238E27FC236}">
                    <a16:creationId xmlns:a16="http://schemas.microsoft.com/office/drawing/2014/main" id="{F1E93882-4C68-0DEA-4882-3AA3196AA7D3}"/>
                  </a:ext>
                </a:extLst>
              </p:cNvPr>
              <p:cNvGraphicFramePr>
                <a:graphicFrameLocks noChangeAspect="1"/>
              </p:cNvGraphicFramePr>
              <p:nvPr/>
            </p:nvGraphicFramePr>
            <p:xfrm>
              <a:off x="2485813" y="5364245"/>
              <a:ext cx="1607070" cy="903977"/>
            </p:xfrm>
            <a:graphic>
              <a:graphicData uri="http://schemas.microsoft.com/office/powerpoint/2016/slidezoom">
                <pslz:sldZm>
                  <pslz:sldZmObj sldId="302" cId="2027250469">
                    <pslz:zmPr id="{91BFED4C-D4CA-4FC4-B546-28AA5A4B7027}" returnToParent="0" transitionDur="1000">
                      <p166:blipFill xmlns:p166="http://schemas.microsoft.com/office/powerpoint/2016/6/main">
                        <a:blip r:embed="rId17"/>
                        <a:stretch>
                          <a:fillRect/>
                        </a:stretch>
                      </p166:blipFill>
                      <p166:spPr xmlns:p166="http://schemas.microsoft.com/office/powerpoint/2016/6/main">
                        <a:xfrm>
                          <a:off x="0" y="0"/>
                          <a:ext cx="1607070" cy="903977"/>
                        </a:xfrm>
                        <a:prstGeom prst="rect">
                          <a:avLst/>
                        </a:prstGeom>
                        <a:ln w="3175">
                          <a:solidFill>
                            <a:prstClr val="ltGray"/>
                          </a:solidFill>
                        </a:ln>
                      </p166:spPr>
                    </pslz:zmPr>
                  </pslz:sldZmObj>
                </pslz:sldZm>
              </a:graphicData>
            </a:graphic>
          </p:graphicFrame>
        </mc:Choice>
        <mc:Fallback xmlns="">
          <p:pic>
            <p:nvPicPr>
              <p:cNvPr id="16" name="Slide Zoom 15">
                <a:hlinkClick r:id="rId18" action="ppaction://hlinksldjump"/>
                <a:extLst>
                  <a:ext uri="{FF2B5EF4-FFF2-40B4-BE49-F238E27FC236}">
                    <a16:creationId xmlns:a16="http://schemas.microsoft.com/office/drawing/2014/main" id="{F1E93882-4C68-0DEA-4882-3AA3196AA7D3}"/>
                  </a:ext>
                </a:extLst>
              </p:cNvPr>
              <p:cNvPicPr>
                <a:picLocks noGrp="1" noRot="1" noChangeAspect="1" noMove="1" noResize="1" noEditPoints="1" noAdjustHandles="1" noChangeArrowheads="1" noChangeShapeType="1"/>
              </p:cNvPicPr>
              <p:nvPr/>
            </p:nvPicPr>
            <p:blipFill>
              <a:blip r:embed="rId19"/>
              <a:stretch>
                <a:fillRect/>
              </a:stretch>
            </p:blipFill>
            <p:spPr>
              <a:xfrm>
                <a:off x="2485813" y="5364245"/>
                <a:ext cx="1607070" cy="903977"/>
              </a:xfrm>
              <a:prstGeom prst="rect">
                <a:avLst/>
              </a:prstGeom>
              <a:ln w="3175">
                <a:solidFill>
                  <a:prstClr val="ltGray"/>
                </a:solidFill>
              </a:ln>
            </p:spPr>
          </p:pic>
        </mc:Fallback>
      </mc:AlternateContent>
    </p:spTree>
    <p:extLst>
      <p:ext uri="{BB962C8B-B14F-4D97-AF65-F5344CB8AC3E}">
        <p14:creationId xmlns:p14="http://schemas.microsoft.com/office/powerpoint/2010/main" val="3396811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C7A84-B366-6C69-F1C7-2C71BF1FB8B7}"/>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80DF2523-F79C-4810-1230-A69003E69C83}"/>
              </a:ext>
            </a:extLst>
          </p:cNvPr>
          <p:cNvGrpSpPr/>
          <p:nvPr/>
        </p:nvGrpSpPr>
        <p:grpSpPr>
          <a:xfrm rot="16200000">
            <a:off x="5511554" y="-2123124"/>
            <a:ext cx="1548304" cy="11050582"/>
            <a:chOff x="4092938" y="1584931"/>
            <a:chExt cx="1548304" cy="4560158"/>
          </a:xfrm>
        </p:grpSpPr>
        <p:sp>
          <p:nvSpPr>
            <p:cNvPr id="14" name="Rectangle 13">
              <a:extLst>
                <a:ext uri="{FF2B5EF4-FFF2-40B4-BE49-F238E27FC236}">
                  <a16:creationId xmlns:a16="http://schemas.microsoft.com/office/drawing/2014/main" id="{A97501FF-4B83-4D58-F34B-4BCC40943938}"/>
                </a:ext>
              </a:extLst>
            </p:cNvPr>
            <p:cNvSpPr/>
            <p:nvPr/>
          </p:nvSpPr>
          <p:spPr>
            <a:xfrm>
              <a:off x="4092938" y="1584931"/>
              <a:ext cx="974533" cy="4560158"/>
            </a:xfrm>
            <a:prstGeom prst="rect">
              <a:avLst/>
            </a:prstGeom>
            <a:gradFill flip="none" rotWithShape="1">
              <a:gsLst>
                <a:gs pos="0">
                  <a:srgbClr val="C32BC7"/>
                </a:gs>
                <a:gs pos="0">
                  <a:schemeClr val="bg1"/>
                </a:gs>
                <a:gs pos="100000">
                  <a:schemeClr val="bg1">
                    <a:lumMod val="95000"/>
                  </a:schemeClr>
                </a:gs>
              </a:gsLst>
              <a:lin ang="0" scaled="1"/>
              <a:tileRect/>
            </a:gradFill>
            <a:ln w="25400">
              <a:noFill/>
            </a:ln>
          </p:spPr>
          <p:txBody>
            <a:bodyPr spcFirstLastPara="1" wrap="square" lIns="121900" tIns="121900" rIns="121900" bIns="1219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Graphik"/>
                <a:ea typeface="+mn-ea"/>
                <a:cs typeface="+mn-cs"/>
              </a:endParaRPr>
            </a:p>
          </p:txBody>
        </p:sp>
        <p:sp>
          <p:nvSpPr>
            <p:cNvPr id="15" name="Left Bracket 14">
              <a:extLst>
                <a:ext uri="{FF2B5EF4-FFF2-40B4-BE49-F238E27FC236}">
                  <a16:creationId xmlns:a16="http://schemas.microsoft.com/office/drawing/2014/main" id="{638B65D1-833D-5EFC-FBAF-4A94E782C30A}"/>
                </a:ext>
              </a:extLst>
            </p:cNvPr>
            <p:cNvSpPr/>
            <p:nvPr/>
          </p:nvSpPr>
          <p:spPr>
            <a:xfrm>
              <a:off x="5070241" y="1590393"/>
              <a:ext cx="571001" cy="4539835"/>
            </a:xfrm>
            <a:prstGeom prst="leftBracket">
              <a:avLst>
                <a:gd name="adj" fmla="val 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grpSp>
      <p:sp>
        <p:nvSpPr>
          <p:cNvPr id="6" name="TextBox 5">
            <a:extLst>
              <a:ext uri="{FF2B5EF4-FFF2-40B4-BE49-F238E27FC236}">
                <a16:creationId xmlns:a16="http://schemas.microsoft.com/office/drawing/2014/main" id="{D5D5A3B1-4CEF-6F1F-238C-8A5DF9D39719}"/>
              </a:ext>
            </a:extLst>
          </p:cNvPr>
          <p:cNvSpPr txBox="1"/>
          <p:nvPr/>
        </p:nvSpPr>
        <p:spPr>
          <a:xfrm>
            <a:off x="1713298" y="1466023"/>
            <a:ext cx="2639871" cy="1107996"/>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Arial Black" panose="020B0604020202020204" pitchFamily="34" charset="0"/>
              </a:rPr>
              <a:t>AI Powered </a:t>
            </a:r>
            <a:br>
              <a:rPr kumimoji="0" lang="en-US" sz="3200" b="1"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Arial Black" panose="020B0604020202020204" pitchFamily="34" charset="0"/>
              </a:rPr>
            </a:br>
            <a:r>
              <a:rPr kumimoji="0" lang="en-US" sz="1800" b="0" i="0" u="none" strike="noStrike" kern="1200" cap="none" spc="0" normalizeH="0" baseline="0" noProof="0" dirty="0">
                <a:ln>
                  <a:noFill/>
                </a:ln>
                <a:solidFill>
                  <a:srgbClr val="000000"/>
                </a:solidFill>
                <a:effectLst/>
                <a:uLnTx/>
                <a:uFillTx/>
                <a:latin typeface="Graphik Light" panose="020B0403030202060203" pitchFamily="34" charset="0"/>
                <a:ea typeface="+mn-ea"/>
                <a:cs typeface="Arial Black" panose="020B0604020202020204" pitchFamily="34" charset="0"/>
              </a:rPr>
              <a:t>26 Sprints/year</a:t>
            </a:r>
          </a:p>
          <a:p>
            <a:pPr marL="0" marR="0" lvl="0" indent="0" algn="l" defTabSz="2286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Graphik Light" panose="020B0403030202060203" pitchFamily="34" charset="0"/>
                <a:ea typeface="+mn-ea"/>
                <a:cs typeface="Arial Black" panose="020B0604020202020204" pitchFamily="34" charset="0"/>
              </a:rPr>
              <a:t>Every 2 weeks</a:t>
            </a:r>
            <a:endParaRPr kumimoji="0" lang="en-US" sz="3200" b="0" i="0" u="none" strike="noStrike" kern="1200" cap="none" spc="0" normalizeH="0" baseline="0" noProof="0" dirty="0">
              <a:ln>
                <a:noFill/>
              </a:ln>
              <a:solidFill>
                <a:srgbClr val="000000"/>
              </a:solidFill>
              <a:effectLst/>
              <a:uLnTx/>
              <a:uFillTx/>
              <a:latin typeface="Graphik Light" panose="020B0403030202060203" pitchFamily="34" charset="0"/>
              <a:ea typeface="+mn-ea"/>
              <a:cs typeface="Arial Black" panose="020B0604020202020204" pitchFamily="34" charset="0"/>
            </a:endParaRPr>
          </a:p>
        </p:txBody>
      </p:sp>
      <p:sp>
        <p:nvSpPr>
          <p:cNvPr id="4" name="TextBox 3">
            <a:extLst>
              <a:ext uri="{FF2B5EF4-FFF2-40B4-BE49-F238E27FC236}">
                <a16:creationId xmlns:a16="http://schemas.microsoft.com/office/drawing/2014/main" id="{B929D9F7-1636-DBBD-2EA3-DA1E3C62D017}"/>
              </a:ext>
            </a:extLst>
          </p:cNvPr>
          <p:cNvSpPr txBox="1"/>
          <p:nvPr/>
        </p:nvSpPr>
        <p:spPr>
          <a:xfrm>
            <a:off x="1475768" y="3889124"/>
            <a:ext cx="2824239" cy="2523768"/>
          </a:xfrm>
          <a:prstGeom prst="rect">
            <a:avLst/>
          </a:prstGeom>
          <a:noFill/>
        </p:spPr>
        <p:txBody>
          <a:bodyPr wrap="square" lIns="0" tIns="0" rIns="0" bIns="0" rtlCol="0">
            <a:sp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Arial Black" panose="020B0604020202020204" pitchFamily="34" charset="0"/>
              </a:rPr>
              <a:t>Discovery Driven Engineering  </a:t>
            </a:r>
            <a:br>
              <a:rPr kumimoji="0" lang="en-US" sz="3200" b="1"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Arial Black" panose="020B0604020202020204" pitchFamily="34" charset="0"/>
              </a:rPr>
            </a:br>
            <a:r>
              <a:rPr kumimoji="0" lang="en-US" sz="1800" b="0" i="0" u="none" strike="noStrike" kern="1200" cap="none" spc="0" normalizeH="0" baseline="0" noProof="0" dirty="0">
                <a:ln>
                  <a:noFill/>
                </a:ln>
                <a:solidFill>
                  <a:srgbClr val="000000"/>
                </a:solidFill>
                <a:effectLst/>
                <a:uLnTx/>
                <a:uFillTx/>
                <a:latin typeface="Graphik Light" panose="020B0403030202060203" pitchFamily="34" charset="0"/>
                <a:ea typeface="+mn-ea"/>
                <a:cs typeface="Arial Black" panose="020B0604020202020204" pitchFamily="34" charset="0"/>
              </a:rPr>
              <a:t>250 Cycles/year</a:t>
            </a:r>
          </a:p>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Graphik Light" panose="020B0403030202060203" pitchFamily="34" charset="0"/>
                <a:ea typeface="+mn-ea"/>
                <a:cs typeface="Arial Black" panose="020B0604020202020204" pitchFamily="34" charset="0"/>
              </a:rPr>
              <a:t>Every Day</a:t>
            </a:r>
            <a:endParaRPr kumimoji="0" lang="en-US" sz="3200" b="0" i="0" u="none" strike="noStrike" kern="1200" cap="none" spc="0" normalizeH="0" baseline="0" noProof="0" dirty="0">
              <a:ln>
                <a:noFill/>
              </a:ln>
              <a:solidFill>
                <a:srgbClr val="000000"/>
              </a:solidFill>
              <a:effectLst/>
              <a:uLnTx/>
              <a:uFillTx/>
              <a:latin typeface="Graphik Light" panose="020B0403030202060203" pitchFamily="34" charset="0"/>
              <a:ea typeface="+mn-ea"/>
              <a:cs typeface="Arial Black" panose="020B0604020202020204" pitchFamily="34" charset="0"/>
            </a:endParaRPr>
          </a:p>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Graphik Light" panose="020B0403030202060203" pitchFamily="34" charset="0"/>
                <a:ea typeface="+mn-ea"/>
                <a:cs typeface="Arial Black" panose="020B0604020202020204" pitchFamily="34" charset="0"/>
              </a:rPr>
              <a:t> </a:t>
            </a:r>
            <a:endParaRPr kumimoji="0" lang="en-US" sz="3200" b="0" i="0" u="none" strike="noStrike" kern="1200" cap="none" spc="0" normalizeH="0" baseline="0" noProof="0" dirty="0">
              <a:ln>
                <a:noFill/>
              </a:ln>
              <a:solidFill>
                <a:srgbClr val="000000"/>
              </a:solidFill>
              <a:effectLst/>
              <a:uLnTx/>
              <a:uFillTx/>
              <a:latin typeface="Graphik Light" panose="020B0403030202060203" pitchFamily="34" charset="0"/>
              <a:ea typeface="+mn-ea"/>
              <a:cs typeface="Arial Black" panose="020B0604020202020204" pitchFamily="34" charset="0"/>
            </a:endParaRPr>
          </a:p>
        </p:txBody>
      </p:sp>
      <p:pic>
        <p:nvPicPr>
          <p:cNvPr id="1026" name="Picture 2" descr="AI ">
            <a:extLst>
              <a:ext uri="{FF2B5EF4-FFF2-40B4-BE49-F238E27FC236}">
                <a16:creationId xmlns:a16="http://schemas.microsoft.com/office/drawing/2014/main" id="{D76D7249-DCAE-F31E-28E9-20A777F634D7}"/>
              </a:ext>
            </a:extLst>
          </p:cNvPr>
          <p:cNvPicPr>
            <a:picLocks noChangeAspect="1" noChangeArrowheads="1"/>
          </p:cNvPicPr>
          <p:nvPr/>
        </p:nvPicPr>
        <p:blipFill>
          <a:blip r:embed="rId2" cstate="screen">
            <a:duotone>
              <a:prstClr val="black"/>
              <a:schemeClr val="accent1">
                <a:tint val="45000"/>
                <a:satMod val="400000"/>
              </a:schemeClr>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955558" y="4009935"/>
            <a:ext cx="413886" cy="4138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hat ai ">
            <a:extLst>
              <a:ext uri="{FF2B5EF4-FFF2-40B4-BE49-F238E27FC236}">
                <a16:creationId xmlns:a16="http://schemas.microsoft.com/office/drawing/2014/main" id="{F569AF4D-C4B0-CB4C-F350-D84F427054BA}"/>
              </a:ext>
            </a:extLst>
          </p:cNvPr>
          <p:cNvPicPr>
            <a:picLocks noChangeAspect="1" noChangeArrowheads="1"/>
          </p:cNvPicPr>
          <p:nvPr/>
        </p:nvPicPr>
        <p:blipFill>
          <a:blip r:embed="rId4" cstate="screen">
            <a:duotone>
              <a:prstClr val="black"/>
              <a:schemeClr val="accent1">
                <a:tint val="45000"/>
                <a:satMod val="400000"/>
              </a:schemeClr>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955558" y="1590638"/>
            <a:ext cx="520210" cy="52021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6A727479-14B5-8416-82F4-1B07DAA83CE0}"/>
              </a:ext>
            </a:extLst>
          </p:cNvPr>
          <p:cNvSpPr txBox="1"/>
          <p:nvPr/>
        </p:nvSpPr>
        <p:spPr>
          <a:xfrm>
            <a:off x="4857895" y="962149"/>
            <a:ext cx="7125558" cy="1477328"/>
          </a:xfrm>
          <a:prstGeom prst="rect">
            <a:avLst/>
          </a:prstGeom>
          <a:noFill/>
        </p:spPr>
        <p:txBody>
          <a:bodyPr wrap="square" lIns="0" tIns="0" rIns="0" bIns="0"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mn-cs"/>
              </a:rPr>
              <a:t>Requirements → Design → Code → Test → Docs → Deploy → Ops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mn-cs"/>
              </a:rPr>
              <a:t>AI helps significantly across each phase, but cycles are still weeks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mn-cs"/>
              </a:rPr>
              <a:t>Materially Faster but still filled with unnecessary ceremonies and Handoffs and approval gates everywhere</a:t>
            </a:r>
          </a:p>
        </p:txBody>
      </p:sp>
      <p:cxnSp>
        <p:nvCxnSpPr>
          <p:cNvPr id="19" name="Straight Connector 18">
            <a:extLst>
              <a:ext uri="{FF2B5EF4-FFF2-40B4-BE49-F238E27FC236}">
                <a16:creationId xmlns:a16="http://schemas.microsoft.com/office/drawing/2014/main" id="{D60B6989-242E-BC66-76A6-7277D16C1A86}"/>
              </a:ext>
            </a:extLst>
          </p:cNvPr>
          <p:cNvCxnSpPr>
            <a:cxnSpLocks/>
          </p:cNvCxnSpPr>
          <p:nvPr/>
        </p:nvCxnSpPr>
        <p:spPr>
          <a:xfrm>
            <a:off x="4533500" y="472733"/>
            <a:ext cx="0" cy="2458708"/>
          </a:xfrm>
          <a:prstGeom prst="line">
            <a:avLst/>
          </a:prstGeom>
          <a:ln w="9525">
            <a:solidFill>
              <a:schemeClr val="bg2">
                <a:alpha val="4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9A4703C-2832-3EBC-F96B-BB7F7E19958B}"/>
              </a:ext>
            </a:extLst>
          </p:cNvPr>
          <p:cNvCxnSpPr>
            <a:cxnSpLocks/>
          </p:cNvCxnSpPr>
          <p:nvPr/>
        </p:nvCxnSpPr>
        <p:spPr>
          <a:xfrm>
            <a:off x="4533500" y="3990219"/>
            <a:ext cx="0" cy="2458708"/>
          </a:xfrm>
          <a:prstGeom prst="line">
            <a:avLst/>
          </a:prstGeom>
          <a:ln w="9525">
            <a:solidFill>
              <a:schemeClr val="bg2">
                <a:alpha val="4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8F6F6E29-87D3-A963-1E67-0D407F3D583D}"/>
              </a:ext>
            </a:extLst>
          </p:cNvPr>
          <p:cNvSpPr txBox="1"/>
          <p:nvPr/>
        </p:nvSpPr>
        <p:spPr>
          <a:xfrm>
            <a:off x="4886925" y="4364858"/>
            <a:ext cx="6544660" cy="1477328"/>
          </a:xfrm>
          <a:prstGeom prst="rect">
            <a:avLst/>
          </a:prstGeom>
          <a:noFill/>
        </p:spPr>
        <p:txBody>
          <a:bodyPr wrap="square" lIns="0" tIns="0" rIns="0" bIns="0"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mn-cs"/>
              </a:rPr>
              <a:t>Specification → Execution → Continuous Ops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mn-cs"/>
              </a:rPr>
              <a:t>Humans make decisions, AI does the work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Graphik Semibold" panose="020B0703030202060203" pitchFamily="34" charset="0"/>
                <a:ea typeface="+mn-ea"/>
                <a:cs typeface="+mn-cs"/>
              </a:rPr>
              <a:t>Exponentially faster. NO sprints, NO standups, NO reviews, NO retrospectives, NO approval gates</a:t>
            </a:r>
          </a:p>
        </p:txBody>
      </p:sp>
      <p:sp>
        <p:nvSpPr>
          <p:cNvPr id="22" name="Triangle 10">
            <a:extLst>
              <a:ext uri="{FF2B5EF4-FFF2-40B4-BE49-F238E27FC236}">
                <a16:creationId xmlns:a16="http://schemas.microsoft.com/office/drawing/2014/main" id="{484742AB-1535-8F86-C98F-9302487C249C}"/>
              </a:ext>
            </a:extLst>
          </p:cNvPr>
          <p:cNvSpPr/>
          <p:nvPr/>
        </p:nvSpPr>
        <p:spPr>
          <a:xfrm flipV="1">
            <a:off x="5583652" y="3207710"/>
            <a:ext cx="1024697" cy="5109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000000"/>
              </a:solidFill>
              <a:effectLst/>
              <a:uLnTx/>
              <a:uFillTx/>
              <a:latin typeface="Graphik"/>
              <a:ea typeface="+mn-ea"/>
              <a:cs typeface="+mn-cs"/>
            </a:endParaRPr>
          </a:p>
        </p:txBody>
      </p:sp>
    </p:spTree>
    <p:extLst>
      <p:ext uri="{BB962C8B-B14F-4D97-AF65-F5344CB8AC3E}">
        <p14:creationId xmlns:p14="http://schemas.microsoft.com/office/powerpoint/2010/main" val="1710684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4A84-9AB3-8D4F-05F7-8DD00D793CB7}"/>
            </a:ext>
          </a:extLst>
        </p:cNvPr>
        <p:cNvGrpSpPr/>
        <p:nvPr/>
      </p:nvGrpSpPr>
      <p:grpSpPr>
        <a:xfrm>
          <a:off x="0" y="0"/>
          <a:ext cx="0" cy="0"/>
          <a:chOff x="0" y="0"/>
          <a:chExt cx="0" cy="0"/>
        </a:xfrm>
      </p:grpSpPr>
      <p:sp>
        <p:nvSpPr>
          <p:cNvPr id="4" name="Subtitle 3">
            <a:extLst>
              <a:ext uri="{FF2B5EF4-FFF2-40B4-BE49-F238E27FC236}">
                <a16:creationId xmlns:a16="http://schemas.microsoft.com/office/drawing/2014/main" id="{64E45F1E-F458-04B3-80A5-29B110B4100E}"/>
              </a:ext>
            </a:extLst>
          </p:cNvPr>
          <p:cNvSpPr>
            <a:spLocks noGrp="1"/>
          </p:cNvSpPr>
          <p:nvPr>
            <p:ph type="subTitle" idx="1"/>
          </p:nvPr>
        </p:nvSpPr>
        <p:spPr>
          <a:xfrm>
            <a:off x="381003" y="914400"/>
            <a:ext cx="11430000" cy="161583"/>
          </a:xfrm>
        </p:spPr>
        <p:txBody>
          <a:bodyPr/>
          <a:lstStyle/>
          <a:p>
            <a:pPr marL="0" indent="0">
              <a:buNone/>
            </a:pPr>
            <a:r>
              <a:rPr lang="en-US" sz="1050"/>
              <a:t>How will drive significant productivity improvement by moving at least 50-70% pods to semi-autonomous by end of the third year</a:t>
            </a:r>
          </a:p>
        </p:txBody>
      </p:sp>
      <p:sp>
        <p:nvSpPr>
          <p:cNvPr id="3" name="Title 2">
            <a:extLst>
              <a:ext uri="{FF2B5EF4-FFF2-40B4-BE49-F238E27FC236}">
                <a16:creationId xmlns:a16="http://schemas.microsoft.com/office/drawing/2014/main" id="{5A4B150F-8614-7F4F-E480-3C9C2BEAE276}"/>
              </a:ext>
            </a:extLst>
          </p:cNvPr>
          <p:cNvSpPr>
            <a:spLocks noGrp="1"/>
          </p:cNvSpPr>
          <p:nvPr>
            <p:ph type="title"/>
          </p:nvPr>
        </p:nvSpPr>
        <p:spPr>
          <a:xfrm>
            <a:off x="381003" y="457204"/>
            <a:ext cx="11430000" cy="323165"/>
          </a:xfrm>
        </p:spPr>
        <p:txBody>
          <a:bodyPr/>
          <a:lstStyle/>
          <a:p>
            <a:pPr>
              <a:lnSpc>
                <a:spcPct val="100000"/>
              </a:lnSpc>
              <a:spcBef>
                <a:spcPts val="0"/>
              </a:spcBef>
              <a:defRPr/>
            </a:pPr>
            <a:r>
              <a:rPr lang="en-US"/>
              <a:t>Human + AI Pod Structures (Selected Example) </a:t>
            </a:r>
          </a:p>
        </p:txBody>
      </p:sp>
      <p:sp>
        <p:nvSpPr>
          <p:cNvPr id="50" name="TextBox 49">
            <a:extLst>
              <a:ext uri="{FF2B5EF4-FFF2-40B4-BE49-F238E27FC236}">
                <a16:creationId xmlns:a16="http://schemas.microsoft.com/office/drawing/2014/main" id="{9C941B4A-8B30-84A0-EB6E-84721E0480A0}"/>
              </a:ext>
            </a:extLst>
          </p:cNvPr>
          <p:cNvSpPr txBox="1"/>
          <p:nvPr/>
        </p:nvSpPr>
        <p:spPr>
          <a:xfrm>
            <a:off x="2576467" y="6423994"/>
            <a:ext cx="4246354" cy="110800"/>
          </a:xfrm>
          <a:prstGeom prst="rect">
            <a:avLst/>
          </a:prstGeom>
          <a:noFill/>
        </p:spPr>
        <p:txBody>
          <a:bodyPr wrap="none" lIns="0" tIns="0" rIns="0" bIns="0" rtlCol="0">
            <a:spAutoFit/>
          </a:bodyPr>
          <a:lstStyle/>
          <a:p>
            <a:pPr marL="0" marR="0" lvl="0" indent="0" algn="ctr" defTabSz="228600" rtl="0" eaLnBrk="1" fontAlgn="auto" latinLnBrk="0" hangingPunct="1">
              <a:lnSpc>
                <a:spcPct val="90000"/>
              </a:lnSpc>
              <a:spcBef>
                <a:spcPts val="0"/>
              </a:spcBef>
              <a:spcAft>
                <a:spcPts val="1200"/>
              </a:spcAft>
              <a:buClrTx/>
              <a:buSzTx/>
              <a:buFontTx/>
              <a:buNone/>
              <a:tabLst/>
              <a:defRPr/>
            </a:pPr>
            <a:r>
              <a:rPr kumimoji="0" lang="en-US" sz="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 Roles optimized/replaced by AI Agents in Accelerated and Semi – Autonomous PODs</a:t>
            </a:r>
          </a:p>
        </p:txBody>
      </p:sp>
      <p:grpSp>
        <p:nvGrpSpPr>
          <p:cNvPr id="30" name="Group 29">
            <a:extLst>
              <a:ext uri="{FF2B5EF4-FFF2-40B4-BE49-F238E27FC236}">
                <a16:creationId xmlns:a16="http://schemas.microsoft.com/office/drawing/2014/main" id="{DD1BA9F9-9C24-1469-1AEA-4C28AD64B025}"/>
              </a:ext>
            </a:extLst>
          </p:cNvPr>
          <p:cNvGrpSpPr/>
          <p:nvPr/>
        </p:nvGrpSpPr>
        <p:grpSpPr>
          <a:xfrm>
            <a:off x="9391905" y="78756"/>
            <a:ext cx="1675304" cy="388001"/>
            <a:chOff x="9391904" y="78756"/>
            <a:chExt cx="1742535" cy="388001"/>
          </a:xfrm>
        </p:grpSpPr>
        <p:grpSp>
          <p:nvGrpSpPr>
            <p:cNvPr id="45" name="Group 44">
              <a:extLst>
                <a:ext uri="{FF2B5EF4-FFF2-40B4-BE49-F238E27FC236}">
                  <a16:creationId xmlns:a16="http://schemas.microsoft.com/office/drawing/2014/main" id="{CB5C4BA1-BC7A-32CF-199E-B5FE4DDA2E70}"/>
                </a:ext>
              </a:extLst>
            </p:cNvPr>
            <p:cNvGrpSpPr/>
            <p:nvPr/>
          </p:nvGrpSpPr>
          <p:grpSpPr>
            <a:xfrm>
              <a:off x="9459135" y="78756"/>
              <a:ext cx="1675304" cy="388001"/>
              <a:chOff x="8335595" y="190005"/>
              <a:chExt cx="1675304" cy="388001"/>
            </a:xfrm>
          </p:grpSpPr>
          <p:sp>
            <p:nvSpPr>
              <p:cNvPr id="47" name="TextBox 46">
                <a:extLst>
                  <a:ext uri="{FF2B5EF4-FFF2-40B4-BE49-F238E27FC236}">
                    <a16:creationId xmlns:a16="http://schemas.microsoft.com/office/drawing/2014/main" id="{A7951383-7826-C96C-9694-7EE9ADED6955}"/>
                  </a:ext>
                </a:extLst>
              </p:cNvPr>
              <p:cNvSpPr txBox="1"/>
              <p:nvPr/>
            </p:nvSpPr>
            <p:spPr>
              <a:xfrm>
                <a:off x="8335595" y="190005"/>
                <a:ext cx="128753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120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Graphik"/>
                    <a:ea typeface="+mn-ea"/>
                    <a:cs typeface="+mn-cs"/>
                  </a:rPr>
                  <a:t>Illustrative </a:t>
                </a:r>
              </a:p>
            </p:txBody>
          </p:sp>
          <p:cxnSp>
            <p:nvCxnSpPr>
              <p:cNvPr id="52" name="Straight Connector 51">
                <a:extLst>
                  <a:ext uri="{FF2B5EF4-FFF2-40B4-BE49-F238E27FC236}">
                    <a16:creationId xmlns:a16="http://schemas.microsoft.com/office/drawing/2014/main" id="{24629404-E958-6F48-DB97-F7984235DBBA}"/>
                  </a:ext>
                </a:extLst>
              </p:cNvPr>
              <p:cNvCxnSpPr/>
              <p:nvPr/>
            </p:nvCxnSpPr>
            <p:spPr>
              <a:xfrm>
                <a:off x="8335595" y="578006"/>
                <a:ext cx="1675304" cy="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7C9A1A2A-2004-E906-2B71-5505FC6490E8}"/>
                </a:ext>
              </a:extLst>
            </p:cNvPr>
            <p:cNvCxnSpPr/>
            <p:nvPr/>
          </p:nvCxnSpPr>
          <p:spPr>
            <a:xfrm>
              <a:off x="9391904" y="78756"/>
              <a:ext cx="1675304"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56" name="Rectangle 55">
            <a:extLst>
              <a:ext uri="{FF2B5EF4-FFF2-40B4-BE49-F238E27FC236}">
                <a16:creationId xmlns:a16="http://schemas.microsoft.com/office/drawing/2014/main" id="{325B2BD1-9C6E-25D9-10B8-F17BFC470680}"/>
              </a:ext>
            </a:extLst>
          </p:cNvPr>
          <p:cNvSpPr/>
          <p:nvPr/>
        </p:nvSpPr>
        <p:spPr>
          <a:xfrm>
            <a:off x="5278837" y="1324342"/>
            <a:ext cx="6692510" cy="4768712"/>
          </a:xfrm>
          <a:prstGeom prst="rect">
            <a:avLst/>
          </a:prstGeom>
          <a:noFill/>
          <a:ln w="9525" cap="flat">
            <a:solidFill>
              <a:schemeClr val="bg2"/>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485E"/>
                </a:solidFill>
                <a:effectLst/>
                <a:uLnTx/>
                <a:uFillTx/>
                <a:latin typeface="Arial" panose="020B0604020202020204" pitchFamily="34" charset="0"/>
                <a:ea typeface="+mn-ea"/>
                <a:cs typeface="+mn-cs"/>
              </a:rPr>
              <a:t>Custom Application Development (Standard) *</a:t>
            </a:r>
          </a:p>
        </p:txBody>
      </p:sp>
      <p:sp>
        <p:nvSpPr>
          <p:cNvPr id="57" name="Isosceles Triangle 63">
            <a:extLst>
              <a:ext uri="{FF2B5EF4-FFF2-40B4-BE49-F238E27FC236}">
                <a16:creationId xmlns:a16="http://schemas.microsoft.com/office/drawing/2014/main" id="{DCB2B5B6-58FE-C87A-CB8E-4750CA4318B3}"/>
              </a:ext>
            </a:extLst>
          </p:cNvPr>
          <p:cNvSpPr/>
          <p:nvPr/>
        </p:nvSpPr>
        <p:spPr>
          <a:xfrm rot="16200000">
            <a:off x="2456238" y="3270454"/>
            <a:ext cx="4768712" cy="876487"/>
          </a:xfrm>
          <a:prstGeom prst="triangle">
            <a:avLst>
              <a:gd name="adj" fmla="val 43101"/>
            </a:avLst>
          </a:prstGeom>
          <a:solidFill>
            <a:schemeClr val="accent5"/>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8" name="TextBox 57">
            <a:extLst>
              <a:ext uri="{FF2B5EF4-FFF2-40B4-BE49-F238E27FC236}">
                <a16:creationId xmlns:a16="http://schemas.microsoft.com/office/drawing/2014/main" id="{1A37ED14-5242-E489-279A-E58D4E8CA55B}"/>
              </a:ext>
            </a:extLst>
          </p:cNvPr>
          <p:cNvSpPr txBox="1"/>
          <p:nvPr/>
        </p:nvSpPr>
        <p:spPr>
          <a:xfrm>
            <a:off x="384049" y="1393562"/>
            <a:ext cx="3829988" cy="738664"/>
          </a:xfrm>
          <a:prstGeom prst="rect">
            <a:avLst/>
          </a:prstGeom>
          <a:noFill/>
        </p:spPr>
        <p:txBody>
          <a:bodyPr wrap="square" lIns="0" tIns="0" rIns="0" bIns="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485E"/>
                </a:solidFill>
                <a:effectLst/>
                <a:uLnTx/>
                <a:uFillTx/>
                <a:latin typeface="Arial" panose="020B0604020202020204" pitchFamily="34" charset="0"/>
                <a:ea typeface="+mn-ea"/>
                <a:cs typeface="+mn-cs"/>
              </a:rPr>
              <a:t>Human + AI Pod Structures</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Different POD types gradually transform from AI Augmented to Semiautonomous Pods  </a:t>
            </a:r>
          </a:p>
        </p:txBody>
      </p:sp>
      <p:grpSp>
        <p:nvGrpSpPr>
          <p:cNvPr id="6" name="Group 5">
            <a:extLst>
              <a:ext uri="{FF2B5EF4-FFF2-40B4-BE49-F238E27FC236}">
                <a16:creationId xmlns:a16="http://schemas.microsoft.com/office/drawing/2014/main" id="{388FBDB2-56CE-0581-7ED4-2BB23ED404FC}"/>
              </a:ext>
            </a:extLst>
          </p:cNvPr>
          <p:cNvGrpSpPr/>
          <p:nvPr/>
        </p:nvGrpSpPr>
        <p:grpSpPr>
          <a:xfrm>
            <a:off x="385110" y="2444070"/>
            <a:ext cx="4451378" cy="2645383"/>
            <a:chOff x="356323" y="2378321"/>
            <a:chExt cx="4833002" cy="2872176"/>
          </a:xfrm>
        </p:grpSpPr>
        <p:pic>
          <p:nvPicPr>
            <p:cNvPr id="60" name="Picture 59">
              <a:extLst>
                <a:ext uri="{FF2B5EF4-FFF2-40B4-BE49-F238E27FC236}">
                  <a16:creationId xmlns:a16="http://schemas.microsoft.com/office/drawing/2014/main" id="{43953FC5-6B3B-6EC2-1A98-F230601FABB1}"/>
                </a:ext>
              </a:extLst>
            </p:cNvPr>
            <p:cNvPicPr>
              <a:picLocks noChangeAspect="1"/>
            </p:cNvPicPr>
            <p:nvPr/>
          </p:nvPicPr>
          <p:blipFill>
            <a:blip r:embed="rId3"/>
            <a:stretch>
              <a:fillRect/>
            </a:stretch>
          </p:blipFill>
          <p:spPr>
            <a:xfrm>
              <a:off x="3867130" y="3174327"/>
              <a:ext cx="1322195" cy="1280160"/>
            </a:xfrm>
            <a:prstGeom prst="rect">
              <a:avLst/>
            </a:prstGeom>
          </p:spPr>
        </p:pic>
        <p:grpSp>
          <p:nvGrpSpPr>
            <p:cNvPr id="61" name="Group 60">
              <a:extLst>
                <a:ext uri="{FF2B5EF4-FFF2-40B4-BE49-F238E27FC236}">
                  <a16:creationId xmlns:a16="http://schemas.microsoft.com/office/drawing/2014/main" id="{126C3B11-44C9-ADF8-E758-C2D996EEA953}"/>
                </a:ext>
              </a:extLst>
            </p:cNvPr>
            <p:cNvGrpSpPr/>
            <p:nvPr/>
          </p:nvGrpSpPr>
          <p:grpSpPr>
            <a:xfrm>
              <a:off x="356323" y="2378321"/>
              <a:ext cx="4013993" cy="2872176"/>
              <a:chOff x="344513" y="2204543"/>
              <a:chExt cx="4550359" cy="3255968"/>
            </a:xfrm>
          </p:grpSpPr>
          <p:pic>
            <p:nvPicPr>
              <p:cNvPr id="78" name="Picture 77">
                <a:extLst>
                  <a:ext uri="{FF2B5EF4-FFF2-40B4-BE49-F238E27FC236}">
                    <a16:creationId xmlns:a16="http://schemas.microsoft.com/office/drawing/2014/main" id="{F964D3BE-8F3A-33E0-12DB-66C643D6C6DB}"/>
                  </a:ext>
                </a:extLst>
              </p:cNvPr>
              <p:cNvPicPr>
                <a:picLocks noChangeAspect="1"/>
              </p:cNvPicPr>
              <p:nvPr/>
            </p:nvPicPr>
            <p:blipFill>
              <a:blip r:embed="rId4"/>
              <a:stretch>
                <a:fillRect/>
              </a:stretch>
            </p:blipFill>
            <p:spPr>
              <a:xfrm>
                <a:off x="3181536" y="3274044"/>
                <a:ext cx="1100222" cy="1065244"/>
              </a:xfrm>
              <a:prstGeom prst="rect">
                <a:avLst/>
              </a:prstGeom>
            </p:spPr>
          </p:pic>
          <p:pic>
            <p:nvPicPr>
              <p:cNvPr id="79" name="Picture 78">
                <a:extLst>
                  <a:ext uri="{FF2B5EF4-FFF2-40B4-BE49-F238E27FC236}">
                    <a16:creationId xmlns:a16="http://schemas.microsoft.com/office/drawing/2014/main" id="{603B6879-FC1D-76CF-9D83-597547CEAC72}"/>
                  </a:ext>
                </a:extLst>
              </p:cNvPr>
              <p:cNvPicPr>
                <a:picLocks noChangeAspect="1"/>
              </p:cNvPicPr>
              <p:nvPr/>
            </p:nvPicPr>
            <p:blipFill>
              <a:blip r:embed="rId5"/>
              <a:stretch>
                <a:fillRect/>
              </a:stretch>
            </p:blipFill>
            <p:spPr>
              <a:xfrm>
                <a:off x="3787694" y="4395267"/>
                <a:ext cx="1096947" cy="1065244"/>
              </a:xfrm>
              <a:prstGeom prst="rect">
                <a:avLst/>
              </a:prstGeom>
            </p:spPr>
          </p:pic>
          <p:pic>
            <p:nvPicPr>
              <p:cNvPr id="80" name="Picture 79">
                <a:extLst>
                  <a:ext uri="{FF2B5EF4-FFF2-40B4-BE49-F238E27FC236}">
                    <a16:creationId xmlns:a16="http://schemas.microsoft.com/office/drawing/2014/main" id="{F0F7EB88-2401-84B0-9157-F68137FDEEE1}"/>
                  </a:ext>
                </a:extLst>
              </p:cNvPr>
              <p:cNvPicPr>
                <a:picLocks noChangeAspect="1"/>
              </p:cNvPicPr>
              <p:nvPr/>
            </p:nvPicPr>
            <p:blipFill>
              <a:blip r:embed="rId6"/>
              <a:stretch>
                <a:fillRect/>
              </a:stretch>
            </p:blipFill>
            <p:spPr>
              <a:xfrm>
                <a:off x="3797830" y="2204543"/>
                <a:ext cx="1097042" cy="1065244"/>
              </a:xfrm>
              <a:prstGeom prst="rect">
                <a:avLst/>
              </a:prstGeom>
            </p:spPr>
          </p:pic>
          <p:pic>
            <p:nvPicPr>
              <p:cNvPr id="81" name="Picture 80">
                <a:extLst>
                  <a:ext uri="{FF2B5EF4-FFF2-40B4-BE49-F238E27FC236}">
                    <a16:creationId xmlns:a16="http://schemas.microsoft.com/office/drawing/2014/main" id="{3CD40886-C9D5-FE4D-D59C-E9DE02FC9CB0}"/>
                  </a:ext>
                </a:extLst>
              </p:cNvPr>
              <p:cNvPicPr>
                <a:picLocks noChangeAspect="1"/>
              </p:cNvPicPr>
              <p:nvPr/>
            </p:nvPicPr>
            <p:blipFill>
              <a:blip r:embed="rId7"/>
              <a:stretch>
                <a:fillRect/>
              </a:stretch>
            </p:blipFill>
            <p:spPr>
              <a:xfrm>
                <a:off x="1515087" y="2204543"/>
                <a:ext cx="1100222" cy="1065244"/>
              </a:xfrm>
              <a:prstGeom prst="rect">
                <a:avLst/>
              </a:prstGeom>
            </p:spPr>
          </p:pic>
          <p:pic>
            <p:nvPicPr>
              <p:cNvPr id="82" name="Picture 81">
                <a:extLst>
                  <a:ext uri="{FF2B5EF4-FFF2-40B4-BE49-F238E27FC236}">
                    <a16:creationId xmlns:a16="http://schemas.microsoft.com/office/drawing/2014/main" id="{7CCBD036-196A-B61F-5202-D14F151A1993}"/>
                  </a:ext>
                </a:extLst>
              </p:cNvPr>
              <p:cNvPicPr>
                <a:picLocks noChangeAspect="1"/>
              </p:cNvPicPr>
              <p:nvPr/>
            </p:nvPicPr>
            <p:blipFill>
              <a:blip r:embed="rId8"/>
              <a:stretch>
                <a:fillRect/>
              </a:stretch>
            </p:blipFill>
            <p:spPr>
              <a:xfrm>
                <a:off x="2639940" y="4395267"/>
                <a:ext cx="1097042" cy="1065244"/>
              </a:xfrm>
              <a:prstGeom prst="rect">
                <a:avLst/>
              </a:prstGeom>
            </p:spPr>
          </p:pic>
          <p:pic>
            <p:nvPicPr>
              <p:cNvPr id="83" name="Picture 82">
                <a:extLst>
                  <a:ext uri="{FF2B5EF4-FFF2-40B4-BE49-F238E27FC236}">
                    <a16:creationId xmlns:a16="http://schemas.microsoft.com/office/drawing/2014/main" id="{A891B5EF-D9CE-8573-F0BA-6ECDD0C18A26}"/>
                  </a:ext>
                </a:extLst>
              </p:cNvPr>
              <p:cNvPicPr>
                <a:picLocks noChangeAspect="1"/>
              </p:cNvPicPr>
              <p:nvPr/>
            </p:nvPicPr>
            <p:blipFill>
              <a:blip r:embed="rId9"/>
              <a:stretch>
                <a:fillRect/>
              </a:stretch>
            </p:blipFill>
            <p:spPr>
              <a:xfrm>
                <a:off x="2658048" y="2204543"/>
                <a:ext cx="1097042" cy="1065244"/>
              </a:xfrm>
              <a:prstGeom prst="rect">
                <a:avLst/>
              </a:prstGeom>
            </p:spPr>
          </p:pic>
          <p:pic>
            <p:nvPicPr>
              <p:cNvPr id="84" name="Picture 83">
                <a:extLst>
                  <a:ext uri="{FF2B5EF4-FFF2-40B4-BE49-F238E27FC236}">
                    <a16:creationId xmlns:a16="http://schemas.microsoft.com/office/drawing/2014/main" id="{EF3EC150-6C67-2FCF-D1F1-BA8EAA2BAE67}"/>
                  </a:ext>
                </a:extLst>
              </p:cNvPr>
              <p:cNvPicPr>
                <a:picLocks noChangeAspect="1"/>
              </p:cNvPicPr>
              <p:nvPr/>
            </p:nvPicPr>
            <p:blipFill>
              <a:blip r:embed="rId10"/>
              <a:stretch>
                <a:fillRect/>
              </a:stretch>
            </p:blipFill>
            <p:spPr>
              <a:xfrm>
                <a:off x="2009805" y="3291169"/>
                <a:ext cx="1097042" cy="1065244"/>
              </a:xfrm>
              <a:prstGeom prst="rect">
                <a:avLst/>
              </a:prstGeom>
            </p:spPr>
          </p:pic>
          <p:pic>
            <p:nvPicPr>
              <p:cNvPr id="85" name="Picture 84">
                <a:extLst>
                  <a:ext uri="{FF2B5EF4-FFF2-40B4-BE49-F238E27FC236}">
                    <a16:creationId xmlns:a16="http://schemas.microsoft.com/office/drawing/2014/main" id="{C580ADFF-79A3-3E1E-DAD7-C733F76B5CB1}"/>
                  </a:ext>
                </a:extLst>
              </p:cNvPr>
              <p:cNvPicPr>
                <a:picLocks noChangeAspect="1"/>
              </p:cNvPicPr>
              <p:nvPr/>
            </p:nvPicPr>
            <p:blipFill>
              <a:blip r:embed="rId11"/>
              <a:stretch>
                <a:fillRect/>
              </a:stretch>
            </p:blipFill>
            <p:spPr>
              <a:xfrm>
                <a:off x="1489005" y="4395267"/>
                <a:ext cx="1100222" cy="1065244"/>
              </a:xfrm>
              <a:prstGeom prst="rect">
                <a:avLst/>
              </a:prstGeom>
            </p:spPr>
          </p:pic>
          <p:pic>
            <p:nvPicPr>
              <p:cNvPr id="86" name="Picture 85">
                <a:extLst>
                  <a:ext uri="{FF2B5EF4-FFF2-40B4-BE49-F238E27FC236}">
                    <a16:creationId xmlns:a16="http://schemas.microsoft.com/office/drawing/2014/main" id="{3D545AC4-51A3-C1C0-2E87-361D46EBB2BE}"/>
                  </a:ext>
                </a:extLst>
              </p:cNvPr>
              <p:cNvPicPr>
                <a:picLocks noChangeAspect="1"/>
              </p:cNvPicPr>
              <p:nvPr/>
            </p:nvPicPr>
            <p:blipFill>
              <a:blip r:embed="rId12"/>
              <a:stretch>
                <a:fillRect/>
              </a:stretch>
            </p:blipFill>
            <p:spPr>
              <a:xfrm>
                <a:off x="841336" y="3305584"/>
                <a:ext cx="1093779" cy="1065244"/>
              </a:xfrm>
              <a:prstGeom prst="rect">
                <a:avLst/>
              </a:prstGeom>
            </p:spPr>
          </p:pic>
          <p:pic>
            <p:nvPicPr>
              <p:cNvPr id="87" name="Picture 86">
                <a:extLst>
                  <a:ext uri="{FF2B5EF4-FFF2-40B4-BE49-F238E27FC236}">
                    <a16:creationId xmlns:a16="http://schemas.microsoft.com/office/drawing/2014/main" id="{18A83D80-A4D1-7404-73BD-CC162134AF3D}"/>
                  </a:ext>
                </a:extLst>
              </p:cNvPr>
              <p:cNvPicPr>
                <a:picLocks noChangeAspect="1"/>
              </p:cNvPicPr>
              <p:nvPr/>
            </p:nvPicPr>
            <p:blipFill>
              <a:blip r:embed="rId13"/>
              <a:stretch>
                <a:fillRect/>
              </a:stretch>
            </p:blipFill>
            <p:spPr>
              <a:xfrm>
                <a:off x="344513" y="4395267"/>
                <a:ext cx="1093779" cy="1065244"/>
              </a:xfrm>
              <a:prstGeom prst="rect">
                <a:avLst/>
              </a:prstGeom>
            </p:spPr>
          </p:pic>
          <p:pic>
            <p:nvPicPr>
              <p:cNvPr id="88" name="Picture 87">
                <a:extLst>
                  <a:ext uri="{FF2B5EF4-FFF2-40B4-BE49-F238E27FC236}">
                    <a16:creationId xmlns:a16="http://schemas.microsoft.com/office/drawing/2014/main" id="{3EFA3667-FFA0-4C8A-BBE0-A3F369076267}"/>
                  </a:ext>
                </a:extLst>
              </p:cNvPr>
              <p:cNvPicPr>
                <a:picLocks noChangeAspect="1"/>
              </p:cNvPicPr>
              <p:nvPr/>
            </p:nvPicPr>
            <p:blipFill>
              <a:blip r:embed="rId14"/>
              <a:stretch>
                <a:fillRect/>
              </a:stretch>
            </p:blipFill>
            <p:spPr>
              <a:xfrm>
                <a:off x="372125" y="2204543"/>
                <a:ext cx="1100223" cy="1065244"/>
              </a:xfrm>
              <a:prstGeom prst="rect">
                <a:avLst/>
              </a:prstGeom>
            </p:spPr>
          </p:pic>
        </p:grpSp>
      </p:grpSp>
      <p:graphicFrame>
        <p:nvGraphicFramePr>
          <p:cNvPr id="89" name="Table 88">
            <a:extLst>
              <a:ext uri="{FF2B5EF4-FFF2-40B4-BE49-F238E27FC236}">
                <a16:creationId xmlns:a16="http://schemas.microsoft.com/office/drawing/2014/main" id="{3E3D7DA5-016A-9FD5-A428-14A215C251AC}"/>
              </a:ext>
            </a:extLst>
          </p:cNvPr>
          <p:cNvGraphicFramePr>
            <a:graphicFrameLocks noGrp="1"/>
          </p:cNvGraphicFramePr>
          <p:nvPr/>
        </p:nvGraphicFramePr>
        <p:xfrm>
          <a:off x="5387331" y="3946023"/>
          <a:ext cx="6475523" cy="2084832"/>
        </p:xfrm>
        <a:graphic>
          <a:graphicData uri="http://schemas.openxmlformats.org/drawingml/2006/table">
            <a:tbl>
              <a:tblPr firstRow="1" bandRow="1">
                <a:tableStyleId>{5C22544A-7EE6-4342-B048-85BDC9FD1C3A}</a:tableStyleId>
              </a:tblPr>
              <a:tblGrid>
                <a:gridCol w="546980">
                  <a:extLst>
                    <a:ext uri="{9D8B030D-6E8A-4147-A177-3AD203B41FA5}">
                      <a16:colId xmlns:a16="http://schemas.microsoft.com/office/drawing/2014/main" val="316234781"/>
                    </a:ext>
                  </a:extLst>
                </a:gridCol>
                <a:gridCol w="1020987">
                  <a:extLst>
                    <a:ext uri="{9D8B030D-6E8A-4147-A177-3AD203B41FA5}">
                      <a16:colId xmlns:a16="http://schemas.microsoft.com/office/drawing/2014/main" val="2088115761"/>
                    </a:ext>
                  </a:extLst>
                </a:gridCol>
                <a:gridCol w="545284">
                  <a:extLst>
                    <a:ext uri="{9D8B030D-6E8A-4147-A177-3AD203B41FA5}">
                      <a16:colId xmlns:a16="http://schemas.microsoft.com/office/drawing/2014/main" val="2619122099"/>
                    </a:ext>
                  </a:extLst>
                </a:gridCol>
                <a:gridCol w="545284">
                  <a:extLst>
                    <a:ext uri="{9D8B030D-6E8A-4147-A177-3AD203B41FA5}">
                      <a16:colId xmlns:a16="http://schemas.microsoft.com/office/drawing/2014/main" val="538886780"/>
                    </a:ext>
                  </a:extLst>
                </a:gridCol>
                <a:gridCol w="545284">
                  <a:extLst>
                    <a:ext uri="{9D8B030D-6E8A-4147-A177-3AD203B41FA5}">
                      <a16:colId xmlns:a16="http://schemas.microsoft.com/office/drawing/2014/main" val="131551324"/>
                    </a:ext>
                  </a:extLst>
                </a:gridCol>
                <a:gridCol w="545284">
                  <a:extLst>
                    <a:ext uri="{9D8B030D-6E8A-4147-A177-3AD203B41FA5}">
                      <a16:colId xmlns:a16="http://schemas.microsoft.com/office/drawing/2014/main" val="3401870058"/>
                    </a:ext>
                  </a:extLst>
                </a:gridCol>
                <a:gridCol w="545284">
                  <a:extLst>
                    <a:ext uri="{9D8B030D-6E8A-4147-A177-3AD203B41FA5}">
                      <a16:colId xmlns:a16="http://schemas.microsoft.com/office/drawing/2014/main" val="559005837"/>
                    </a:ext>
                  </a:extLst>
                </a:gridCol>
                <a:gridCol w="545284">
                  <a:extLst>
                    <a:ext uri="{9D8B030D-6E8A-4147-A177-3AD203B41FA5}">
                      <a16:colId xmlns:a16="http://schemas.microsoft.com/office/drawing/2014/main" val="4242851334"/>
                    </a:ext>
                  </a:extLst>
                </a:gridCol>
                <a:gridCol w="545284">
                  <a:extLst>
                    <a:ext uri="{9D8B030D-6E8A-4147-A177-3AD203B41FA5}">
                      <a16:colId xmlns:a16="http://schemas.microsoft.com/office/drawing/2014/main" val="2389956173"/>
                    </a:ext>
                  </a:extLst>
                </a:gridCol>
                <a:gridCol w="545284">
                  <a:extLst>
                    <a:ext uri="{9D8B030D-6E8A-4147-A177-3AD203B41FA5}">
                      <a16:colId xmlns:a16="http://schemas.microsoft.com/office/drawing/2014/main" val="3242479316"/>
                    </a:ext>
                  </a:extLst>
                </a:gridCol>
                <a:gridCol w="545284">
                  <a:extLst>
                    <a:ext uri="{9D8B030D-6E8A-4147-A177-3AD203B41FA5}">
                      <a16:colId xmlns:a16="http://schemas.microsoft.com/office/drawing/2014/main" val="2021327270"/>
                    </a:ext>
                  </a:extLst>
                </a:gridCol>
              </a:tblGrid>
              <a:tr h="119734">
                <a:tc rowSpan="2" gridSpan="2">
                  <a:txBody>
                    <a:bodyPr/>
                    <a:lstStyle/>
                    <a:p>
                      <a:pPr algn="l" fontAlgn="b">
                        <a:buNone/>
                      </a:pPr>
                      <a:endParaRPr lang="en-US" sz="900" b="0" i="0" u="none" strike="noStrike">
                        <a:solidFill>
                          <a:srgbClr val="000000"/>
                        </a:solidFill>
                        <a:effectLst/>
                        <a:latin typeface="+mn-lt"/>
                      </a:endParaRPr>
                    </a:p>
                  </a:txBody>
                  <a:tcPr marL="18288" marR="18288" marT="18288" marB="18288" anchor="b">
                    <a:lnL w="635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endParaRPr/>
                    </a:p>
                  </a:txBody>
                  <a:tcPr marL="6350" marR="6350" marT="6350" marB="0" anchor="b">
                    <a:solidFill>
                      <a:srgbClr val="F7C4C7"/>
                    </a:solidFill>
                  </a:tcPr>
                </a:tc>
                <a:tc gridSpan="3">
                  <a:txBody>
                    <a:bodyPr/>
                    <a:lstStyle/>
                    <a:p>
                      <a:pPr algn="ctr" fontAlgn="b">
                        <a:buNone/>
                      </a:pPr>
                      <a:r>
                        <a:rPr lang="en-US" sz="900" b="0" u="none" strike="noStrike">
                          <a:solidFill>
                            <a:schemeClr val="bg1"/>
                          </a:solidFill>
                          <a:effectLst/>
                          <a:latin typeface="+mn-lt"/>
                        </a:rPr>
                        <a:t>AI Augmented</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gridSpan="3">
                  <a:txBody>
                    <a:bodyPr/>
                    <a:lstStyle/>
                    <a:p>
                      <a:pPr algn="ctr" fontAlgn="b">
                        <a:buNone/>
                      </a:pPr>
                      <a:r>
                        <a:rPr lang="en-US" sz="900" b="0" u="none" strike="noStrike">
                          <a:solidFill>
                            <a:schemeClr val="bg1"/>
                          </a:solidFill>
                          <a:effectLst/>
                          <a:latin typeface="+mn-lt"/>
                        </a:rPr>
                        <a:t>AI Accelerated</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gridSpan="3">
                  <a:txBody>
                    <a:bodyPr/>
                    <a:lstStyle/>
                    <a:p>
                      <a:pPr algn="ctr" fontAlgn="b">
                        <a:buNone/>
                      </a:pPr>
                      <a:r>
                        <a:rPr lang="en-US" sz="900" b="0" u="none" strike="noStrike">
                          <a:solidFill>
                            <a:schemeClr val="bg1"/>
                          </a:solidFill>
                          <a:effectLst/>
                          <a:latin typeface="+mn-lt"/>
                        </a:rPr>
                        <a:t> Semi-Autonomous</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90051479"/>
                  </a:ext>
                </a:extLst>
              </a:tr>
              <a:tr h="119734">
                <a:tc gridSpan="2" vMerge="1">
                  <a:txBody>
                    <a:bodyPr/>
                    <a:lstStyle/>
                    <a:p>
                      <a:endParaRPr/>
                    </a:p>
                  </a:txBody>
                  <a:tcPr marL="6350" marR="6350" marT="6350" marB="0" anchor="b">
                    <a:solidFill>
                      <a:srgbClr val="F7C4C7"/>
                    </a:solidFill>
                  </a:tcPr>
                </a:tc>
                <a:tc hMerge="1" vMerge="1">
                  <a:txBody>
                    <a:bodyPr/>
                    <a:lstStyle/>
                    <a:p>
                      <a:endParaRPr/>
                    </a:p>
                  </a:txBody>
                  <a:tcPr marL="6350" marR="6350" marT="6350" marB="0" anchor="b">
                    <a:solidFill>
                      <a:srgbClr val="F7C4C7"/>
                    </a:solidFill>
                  </a:tcPr>
                </a:tc>
                <a:tc>
                  <a:txBody>
                    <a:bodyPr/>
                    <a:lstStyle/>
                    <a:p>
                      <a:pPr algn="ctr" fontAlgn="b">
                        <a:buNone/>
                      </a:pPr>
                      <a:r>
                        <a:rPr lang="en-US" sz="900" b="0" u="none" strike="noStrike">
                          <a:solidFill>
                            <a:schemeClr val="bg1"/>
                          </a:solidFill>
                          <a:effectLst/>
                          <a:latin typeface="+mn-lt"/>
                        </a:rPr>
                        <a:t>S</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M</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L</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S</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M</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L</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S</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M</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L</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485E"/>
                    </a:solidFill>
                  </a:tcPr>
                </a:tc>
                <a:extLst>
                  <a:ext uri="{0D108BD9-81ED-4DB2-BD59-A6C34878D82A}">
                    <a16:rowId xmlns:a16="http://schemas.microsoft.com/office/drawing/2014/main" val="2518300324"/>
                  </a:ext>
                </a:extLst>
              </a:tr>
              <a:tr h="119734">
                <a:tc>
                  <a:txBody>
                    <a:bodyPr/>
                    <a:lstStyle/>
                    <a:p>
                      <a:pPr algn="l" fontAlgn="b">
                        <a:buNone/>
                      </a:pPr>
                      <a:r>
                        <a:rPr lang="en-US" sz="900" b="0" u="none" strike="noStrike">
                          <a:solidFill>
                            <a:schemeClr val="bg1"/>
                          </a:solidFill>
                          <a:effectLst/>
                          <a:latin typeface="+mn-lt"/>
                        </a:rPr>
                        <a:t>Location</a:t>
                      </a:r>
                      <a:endParaRPr lang="en-US" sz="900" b="0" i="0" u="none" strike="noStrike">
                        <a:solidFill>
                          <a:schemeClr val="bg1"/>
                        </a:solidFill>
                        <a:effectLst/>
                        <a:latin typeface="+mn-lt"/>
                      </a:endParaRPr>
                    </a:p>
                  </a:txBody>
                  <a:tcPr marL="18288" marR="18288" marT="18288" marB="18288" anchor="b">
                    <a:lnL w="6350" cap="flat" cmpd="sng" algn="ctr">
                      <a:no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l" fontAlgn="b">
                        <a:buNone/>
                      </a:pPr>
                      <a:r>
                        <a:rPr lang="en-US" sz="900" b="0" u="none" strike="noStrike">
                          <a:solidFill>
                            <a:schemeClr val="bg1"/>
                          </a:solidFill>
                          <a:effectLst/>
                          <a:latin typeface="+mn-lt"/>
                        </a:rPr>
                        <a:t>Role</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FTEs</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FTEs</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FTEs</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FTEs</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FTEs</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FTEs</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FTEs</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FTEs</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485E"/>
                    </a:solidFill>
                  </a:tcPr>
                </a:tc>
                <a:tc>
                  <a:txBody>
                    <a:bodyPr/>
                    <a:lstStyle/>
                    <a:p>
                      <a:pPr algn="ctr" fontAlgn="b">
                        <a:buNone/>
                      </a:pPr>
                      <a:r>
                        <a:rPr lang="en-US" sz="900" b="0" u="none" strike="noStrike">
                          <a:solidFill>
                            <a:schemeClr val="bg1"/>
                          </a:solidFill>
                          <a:effectLst/>
                          <a:latin typeface="+mn-lt"/>
                        </a:rPr>
                        <a:t>FTEs</a:t>
                      </a:r>
                      <a:endParaRPr lang="en-US" sz="900" b="0" i="0" u="none" strike="noStrike">
                        <a:solidFill>
                          <a:schemeClr val="bg1"/>
                        </a:solidFill>
                        <a:effectLst/>
                        <a:latin typeface="+mn-lt"/>
                      </a:endParaRPr>
                    </a:p>
                  </a:txBody>
                  <a:tcPr marL="18288" marR="18288" marT="18288" marB="18288" anchor="b">
                    <a:lnL w="9525"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00485E"/>
                    </a:solidFill>
                  </a:tcPr>
                </a:tc>
                <a:extLst>
                  <a:ext uri="{0D108BD9-81ED-4DB2-BD59-A6C34878D82A}">
                    <a16:rowId xmlns:a16="http://schemas.microsoft.com/office/drawing/2014/main" val="3557333768"/>
                  </a:ext>
                </a:extLst>
              </a:tr>
              <a:tr h="119734">
                <a:tc>
                  <a:txBody>
                    <a:bodyPr/>
                    <a:lstStyle/>
                    <a:p>
                      <a:pPr algn="l" fontAlgn="b">
                        <a:buNone/>
                      </a:pPr>
                      <a:r>
                        <a:rPr lang="en-US" sz="900" b="0" u="none" strike="noStrike">
                          <a:effectLst/>
                          <a:latin typeface="+mn-lt"/>
                        </a:rPr>
                        <a:t>USA</a:t>
                      </a:r>
                      <a:endParaRPr lang="en-US" sz="900" b="0" i="0" u="none" strike="noStrike">
                        <a:solidFill>
                          <a:srgbClr val="000000"/>
                        </a:solidFill>
                        <a:effectLst/>
                        <a:latin typeface="+mn-lt"/>
                      </a:endParaRPr>
                    </a:p>
                  </a:txBody>
                  <a:tcPr marL="18288" marR="18288" marT="18288" marB="18288" anchor="b">
                    <a:lnL w="6350" cap="flat" cmpd="sng" algn="ctr">
                      <a:noFill/>
                      <a:prstDash val="solid"/>
                      <a:round/>
                      <a:headEnd type="none" w="med" len="med"/>
                      <a:tailEnd type="none" w="med" len="med"/>
                    </a:lnL>
                    <a:lnR w="9525"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900" b="0" u="none" strike="noStrike">
                          <a:effectLst/>
                          <a:latin typeface="+mn-lt"/>
                        </a:rPr>
                        <a:t>Sr. Developer</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0.5</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7773285"/>
                  </a:ext>
                </a:extLst>
              </a:tr>
              <a:tr h="119734">
                <a:tc>
                  <a:txBody>
                    <a:bodyPr/>
                    <a:lstStyle/>
                    <a:p>
                      <a:pPr algn="l" fontAlgn="b">
                        <a:buNone/>
                      </a:pPr>
                      <a:r>
                        <a:rPr lang="en-US" sz="900" b="0" u="none" strike="noStrike">
                          <a:effectLst/>
                          <a:latin typeface="+mn-lt"/>
                        </a:rPr>
                        <a:t>India</a:t>
                      </a:r>
                      <a:endParaRPr lang="en-US" sz="900" b="0" i="0" u="none" strike="noStrike">
                        <a:solidFill>
                          <a:srgbClr val="000000"/>
                        </a:solidFill>
                        <a:effectLst/>
                        <a:latin typeface="+mn-lt"/>
                      </a:endParaRPr>
                    </a:p>
                  </a:txBody>
                  <a:tcPr marL="18288" marR="18288" marT="18288" marB="18288" anchor="b">
                    <a:lnL w="6350" cap="flat" cmpd="sng" algn="ctr">
                      <a:no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900" b="0" u="none" strike="noStrike">
                          <a:effectLst/>
                          <a:latin typeface="+mn-lt"/>
                        </a:rPr>
                        <a:t>Jr. Developer</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2</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2</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1464175"/>
                  </a:ext>
                </a:extLst>
              </a:tr>
              <a:tr h="119734">
                <a:tc>
                  <a:txBody>
                    <a:bodyPr/>
                    <a:lstStyle/>
                    <a:p>
                      <a:pPr algn="l" fontAlgn="b">
                        <a:buNone/>
                      </a:pPr>
                      <a:r>
                        <a:rPr lang="en-US" sz="900" b="0" u="none" strike="noStrike">
                          <a:effectLst/>
                          <a:latin typeface="+mn-lt"/>
                        </a:rPr>
                        <a:t>India</a:t>
                      </a:r>
                      <a:endParaRPr lang="en-US" sz="900" b="0" i="0" u="none" strike="noStrike">
                        <a:solidFill>
                          <a:srgbClr val="000000"/>
                        </a:solidFill>
                        <a:effectLst/>
                        <a:latin typeface="+mn-lt"/>
                      </a:endParaRPr>
                    </a:p>
                  </a:txBody>
                  <a:tcPr marL="18288" marR="18288" marT="18288" marB="18288" anchor="b">
                    <a:lnL w="6350" cap="flat" cmpd="sng" algn="ctr">
                      <a:no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900" b="0" u="none" strike="noStrike">
                          <a:effectLst/>
                          <a:latin typeface="+mn-lt"/>
                        </a:rPr>
                        <a:t>Developer</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2</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2</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3</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2</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3456111"/>
                  </a:ext>
                </a:extLst>
              </a:tr>
              <a:tr h="119734">
                <a:tc>
                  <a:txBody>
                    <a:bodyPr/>
                    <a:lstStyle/>
                    <a:p>
                      <a:pPr algn="l" fontAlgn="b">
                        <a:buNone/>
                      </a:pPr>
                      <a:r>
                        <a:rPr lang="en-US" sz="900" b="0" u="none" strike="noStrike">
                          <a:effectLst/>
                          <a:latin typeface="+mn-lt"/>
                        </a:rPr>
                        <a:t>India</a:t>
                      </a:r>
                      <a:endParaRPr lang="en-US" sz="900" b="0" i="0" u="none" strike="noStrike">
                        <a:solidFill>
                          <a:srgbClr val="000000"/>
                        </a:solidFill>
                        <a:effectLst/>
                        <a:latin typeface="+mn-lt"/>
                      </a:endParaRPr>
                    </a:p>
                  </a:txBody>
                  <a:tcPr marL="18288" marR="18288" marT="18288" marB="18288" anchor="b">
                    <a:lnL w="6350" cap="flat" cmpd="sng" algn="ctr">
                      <a:no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900" b="0" u="none" strike="noStrike">
                          <a:effectLst/>
                          <a:latin typeface="+mn-lt"/>
                        </a:rPr>
                        <a:t>Sr. Developer</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88631510"/>
                  </a:ext>
                </a:extLst>
              </a:tr>
              <a:tr h="119734">
                <a:tc>
                  <a:txBody>
                    <a:bodyPr/>
                    <a:lstStyle/>
                    <a:p>
                      <a:pPr algn="l" fontAlgn="b">
                        <a:buNone/>
                      </a:pPr>
                      <a:r>
                        <a:rPr lang="en-US" sz="900" b="0" u="none" strike="noStrike">
                          <a:effectLst/>
                          <a:latin typeface="+mn-lt"/>
                        </a:rPr>
                        <a:t>India</a:t>
                      </a:r>
                      <a:endParaRPr lang="en-US" sz="900" b="0" i="0" u="none" strike="noStrike">
                        <a:solidFill>
                          <a:srgbClr val="000000"/>
                        </a:solidFill>
                        <a:effectLst/>
                        <a:latin typeface="+mn-lt"/>
                      </a:endParaRPr>
                    </a:p>
                  </a:txBody>
                  <a:tcPr marL="18288" marR="18288" marT="18288" marB="18288" anchor="b">
                    <a:lnL w="6350" cap="flat" cmpd="sng" algn="ctr">
                      <a:no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900" b="0" u="none" strike="noStrike">
                          <a:effectLst/>
                          <a:latin typeface="+mn-lt"/>
                        </a:rPr>
                        <a:t>Technical Lead</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0554433"/>
                  </a:ext>
                </a:extLst>
              </a:tr>
              <a:tr h="119734">
                <a:tc>
                  <a:txBody>
                    <a:bodyPr/>
                    <a:lstStyle/>
                    <a:p>
                      <a:pPr algn="l" fontAlgn="b">
                        <a:buNone/>
                      </a:pPr>
                      <a:r>
                        <a:rPr lang="en-US" sz="900" b="0" u="none" strike="noStrike">
                          <a:effectLst/>
                          <a:latin typeface="+mn-lt"/>
                        </a:rPr>
                        <a:t>India</a:t>
                      </a:r>
                      <a:endParaRPr lang="en-US" sz="900" b="0" i="0" u="none" strike="noStrike">
                        <a:solidFill>
                          <a:srgbClr val="000000"/>
                        </a:solidFill>
                        <a:effectLst/>
                        <a:latin typeface="+mn-lt"/>
                      </a:endParaRPr>
                    </a:p>
                  </a:txBody>
                  <a:tcPr marL="18288" marR="18288" marT="18288" marB="18288" anchor="b">
                    <a:lnL w="6350" cap="flat" cmpd="sng" algn="ctr">
                      <a:no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900" b="0" u="none" strike="noStrike">
                          <a:effectLst/>
                          <a:latin typeface="+mn-lt"/>
                        </a:rPr>
                        <a:t>AI Engineer</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2</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2</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4159461"/>
                  </a:ext>
                </a:extLst>
              </a:tr>
              <a:tr h="119734">
                <a:tc>
                  <a:txBody>
                    <a:bodyPr/>
                    <a:lstStyle/>
                    <a:p>
                      <a:pPr algn="l" fontAlgn="b">
                        <a:buNone/>
                      </a:pPr>
                      <a:r>
                        <a:rPr lang="en-US" sz="900" b="0" u="none" strike="noStrike">
                          <a:effectLst/>
                          <a:latin typeface="+mn-lt"/>
                        </a:rPr>
                        <a:t>India</a:t>
                      </a:r>
                      <a:endParaRPr lang="en-US" sz="900" b="0" i="0" u="none" strike="noStrike">
                        <a:solidFill>
                          <a:srgbClr val="000000"/>
                        </a:solidFill>
                        <a:effectLst/>
                        <a:latin typeface="+mn-lt"/>
                      </a:endParaRPr>
                    </a:p>
                  </a:txBody>
                  <a:tcPr marL="18288" marR="18288" marT="18288" marB="18288" anchor="b">
                    <a:lnL w="6350" cap="flat" cmpd="sng" algn="ctr">
                      <a:no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900" b="0" u="none" strike="noStrike">
                          <a:effectLst/>
                          <a:latin typeface="+mn-lt"/>
                        </a:rPr>
                        <a:t>Sr. AI Engineer</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8288587"/>
                  </a:ext>
                </a:extLst>
              </a:tr>
              <a:tr h="119734">
                <a:tc>
                  <a:txBody>
                    <a:bodyPr/>
                    <a:lstStyle/>
                    <a:p>
                      <a:pPr algn="l" fontAlgn="b">
                        <a:buNone/>
                      </a:pPr>
                      <a:r>
                        <a:rPr lang="en-US" sz="900" b="0" u="none" strike="noStrike">
                          <a:effectLst/>
                          <a:latin typeface="+mn-lt"/>
                        </a:rPr>
                        <a:t>Brazil</a:t>
                      </a:r>
                      <a:endParaRPr lang="en-US" sz="900" b="0" i="0" u="none" strike="noStrike">
                        <a:solidFill>
                          <a:srgbClr val="000000"/>
                        </a:solidFill>
                        <a:effectLst/>
                        <a:latin typeface="+mn-lt"/>
                      </a:endParaRPr>
                    </a:p>
                  </a:txBody>
                  <a:tcPr marL="18288" marR="18288" marT="18288" marB="18288" anchor="b">
                    <a:lnL w="6350" cap="flat" cmpd="sng" algn="ctr">
                      <a:no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900" b="0" u="none" strike="noStrike">
                          <a:effectLst/>
                          <a:latin typeface="+mn-lt"/>
                        </a:rPr>
                        <a:t>Developer</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0.5</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9525"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1786305"/>
                  </a:ext>
                </a:extLst>
              </a:tr>
              <a:tr h="119734">
                <a:tc>
                  <a:txBody>
                    <a:bodyPr/>
                    <a:lstStyle/>
                    <a:p>
                      <a:pPr algn="l" fontAlgn="b">
                        <a:buNone/>
                      </a:pPr>
                      <a:r>
                        <a:rPr lang="en-US" sz="900" b="0" u="none" strike="noStrike">
                          <a:effectLst/>
                          <a:latin typeface="+mn-lt"/>
                        </a:rPr>
                        <a:t>Poland</a:t>
                      </a:r>
                      <a:endParaRPr lang="en-US" sz="900" b="0" i="0" u="none" strike="noStrike">
                        <a:solidFill>
                          <a:srgbClr val="000000"/>
                        </a:solidFill>
                        <a:effectLst/>
                        <a:latin typeface="+mn-lt"/>
                      </a:endParaRPr>
                    </a:p>
                  </a:txBody>
                  <a:tcPr marL="18288" marR="18288" marT="18288" marB="18288" anchor="b">
                    <a:lnL w="6350" cap="flat" cmpd="sng" algn="ctr">
                      <a:no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buNone/>
                      </a:pPr>
                      <a:r>
                        <a:rPr lang="en-US" sz="900" b="0" u="none" strike="noStrike">
                          <a:effectLst/>
                          <a:latin typeface="+mn-lt"/>
                        </a:rPr>
                        <a:t>Developer</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r>
                        <a:rPr lang="en-US" sz="900" b="0" u="none" strike="noStrike">
                          <a:effectLst/>
                          <a:latin typeface="+mn-lt"/>
                        </a:rPr>
                        <a:t>1</a:t>
                      </a: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9525" cap="flat" cmpd="sng" algn="ctr">
                      <a:solidFill>
                        <a:schemeClr val="bg2"/>
                      </a:solidFill>
                      <a:prstDash val="solid"/>
                      <a:round/>
                      <a:headEnd type="none" w="med" len="med"/>
                      <a:tailEnd type="none" w="med" len="med"/>
                    </a:lnR>
                    <a:lnT w="9525"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buNone/>
                      </a:pPr>
                      <a:endParaRPr lang="en-US" sz="900" b="0" i="0" u="none" strike="noStrike">
                        <a:solidFill>
                          <a:srgbClr val="000000"/>
                        </a:solidFill>
                        <a:effectLst/>
                        <a:latin typeface="+mn-lt"/>
                      </a:endParaRPr>
                    </a:p>
                  </a:txBody>
                  <a:tcPr marL="18288" marR="18288" marT="18288" marB="18288" anchor="b">
                    <a:lnL w="9525" cap="flat" cmpd="sng" algn="ctr">
                      <a:solidFill>
                        <a:schemeClr val="bg2"/>
                      </a:solidFill>
                      <a:prstDash val="solid"/>
                      <a:round/>
                      <a:headEnd type="none" w="med" len="med"/>
                      <a:tailEnd type="none" w="med" len="med"/>
                    </a:lnL>
                    <a:lnR w="6350" cap="flat" cmpd="sng" algn="ctr">
                      <a:noFill/>
                      <a:prstDash val="solid"/>
                      <a:round/>
                      <a:headEnd type="none" w="med" len="med"/>
                      <a:tailEnd type="none" w="med" len="med"/>
                    </a:lnR>
                    <a:lnT w="9525" cap="flat" cmpd="sng" algn="ctr">
                      <a:solidFill>
                        <a:schemeClr val="bg2"/>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71143282"/>
                  </a:ext>
                </a:extLst>
              </a:tr>
            </a:tbl>
          </a:graphicData>
        </a:graphic>
      </p:graphicFrame>
      <p:sp>
        <p:nvSpPr>
          <p:cNvPr id="90" name="TextBox 89">
            <a:extLst>
              <a:ext uri="{FF2B5EF4-FFF2-40B4-BE49-F238E27FC236}">
                <a16:creationId xmlns:a16="http://schemas.microsoft.com/office/drawing/2014/main" id="{C90046C1-14E1-ED30-825E-7058E7DF55C4}"/>
              </a:ext>
            </a:extLst>
          </p:cNvPr>
          <p:cNvSpPr txBox="1"/>
          <p:nvPr/>
        </p:nvSpPr>
        <p:spPr>
          <a:xfrm>
            <a:off x="10351913" y="3425460"/>
            <a:ext cx="1120762" cy="369332"/>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AI Semi-Autonomous </a:t>
            </a:r>
          </a:p>
        </p:txBody>
      </p:sp>
      <p:sp>
        <p:nvSpPr>
          <p:cNvPr id="91" name="Decagon 90">
            <a:extLst>
              <a:ext uri="{FF2B5EF4-FFF2-40B4-BE49-F238E27FC236}">
                <a16:creationId xmlns:a16="http://schemas.microsoft.com/office/drawing/2014/main" id="{AEEAC893-B6F4-2FE1-D706-38A8626408DB}"/>
              </a:ext>
            </a:extLst>
          </p:cNvPr>
          <p:cNvSpPr/>
          <p:nvPr/>
        </p:nvSpPr>
        <p:spPr>
          <a:xfrm>
            <a:off x="10306894" y="1927538"/>
            <a:ext cx="1199318" cy="1119364"/>
          </a:xfrm>
          <a:prstGeom prst="decagon">
            <a:avLst/>
          </a:prstGeom>
          <a:noFill/>
          <a:ln w="19050" cap="flat">
            <a:solidFill>
              <a:schemeClr val="accent5"/>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92" name="TextBox 91">
            <a:extLst>
              <a:ext uri="{FF2B5EF4-FFF2-40B4-BE49-F238E27FC236}">
                <a16:creationId xmlns:a16="http://schemas.microsoft.com/office/drawing/2014/main" id="{26F37128-7B46-C9F5-0896-C84377DA8840}"/>
              </a:ext>
            </a:extLst>
          </p:cNvPr>
          <p:cNvSpPr txBox="1"/>
          <p:nvPr/>
        </p:nvSpPr>
        <p:spPr>
          <a:xfrm>
            <a:off x="9985622" y="1675317"/>
            <a:ext cx="1797411" cy="142347"/>
          </a:xfrm>
          <a:prstGeom prst="rect">
            <a:avLst/>
          </a:prstGeom>
          <a:noFill/>
        </p:spPr>
        <p:txBody>
          <a:bodyPr wrap="square" lIns="0" tIns="0" rIns="0" bIns="0">
            <a:spAutoFit/>
          </a:bodyPr>
          <a:lstStyle/>
          <a:p>
            <a:pPr marL="0" marR="0" lvl="0" indent="0" algn="l" defTabSz="914400" rtl="0" eaLnBrk="1" fontAlgn="ctr"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Intent &amp; Specification Engineer </a:t>
            </a:r>
          </a:p>
        </p:txBody>
      </p:sp>
      <p:sp>
        <p:nvSpPr>
          <p:cNvPr id="93" name="TextBox 92">
            <a:extLst>
              <a:ext uri="{FF2B5EF4-FFF2-40B4-BE49-F238E27FC236}">
                <a16:creationId xmlns:a16="http://schemas.microsoft.com/office/drawing/2014/main" id="{41B0F64B-515E-D907-FCAC-DB739EFDC596}"/>
              </a:ext>
            </a:extLst>
          </p:cNvPr>
          <p:cNvSpPr txBox="1"/>
          <p:nvPr/>
        </p:nvSpPr>
        <p:spPr>
          <a:xfrm>
            <a:off x="10961340" y="3050218"/>
            <a:ext cx="697549" cy="276999"/>
          </a:xfrm>
          <a:prstGeom prst="rect">
            <a:avLst/>
          </a:prstGeom>
          <a:noFill/>
        </p:spPr>
        <p:txBody>
          <a:bodyPr wrap="square" lIns="0" tIns="0" rIns="0" bIns="0">
            <a:sp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AI Product Engineer</a:t>
            </a:r>
          </a:p>
        </p:txBody>
      </p:sp>
      <p:pic>
        <p:nvPicPr>
          <p:cNvPr id="95" name="Graphic 94" descr="Programmer male outline">
            <a:extLst>
              <a:ext uri="{FF2B5EF4-FFF2-40B4-BE49-F238E27FC236}">
                <a16:creationId xmlns:a16="http://schemas.microsoft.com/office/drawing/2014/main" id="{9DB6E804-95D1-2423-32E9-7956A8A1F1D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0994991" y="2111415"/>
            <a:ext cx="348599" cy="369506"/>
          </a:xfrm>
          <a:prstGeom prst="rect">
            <a:avLst/>
          </a:prstGeom>
        </p:spPr>
      </p:pic>
      <p:sp>
        <p:nvSpPr>
          <p:cNvPr id="97" name="TextBox 96">
            <a:extLst>
              <a:ext uri="{FF2B5EF4-FFF2-40B4-BE49-F238E27FC236}">
                <a16:creationId xmlns:a16="http://schemas.microsoft.com/office/drawing/2014/main" id="{811017BC-F706-2283-F271-4C8D86FB785A}"/>
              </a:ext>
            </a:extLst>
          </p:cNvPr>
          <p:cNvSpPr txBox="1"/>
          <p:nvPr/>
        </p:nvSpPr>
        <p:spPr>
          <a:xfrm>
            <a:off x="10047082" y="3026478"/>
            <a:ext cx="703898" cy="138499"/>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AI Engineer</a:t>
            </a:r>
          </a:p>
        </p:txBody>
      </p:sp>
      <p:pic>
        <p:nvPicPr>
          <p:cNvPr id="98" name="Graphic 97" descr="Programmer female outline">
            <a:extLst>
              <a:ext uri="{FF2B5EF4-FFF2-40B4-BE49-F238E27FC236}">
                <a16:creationId xmlns:a16="http://schemas.microsoft.com/office/drawing/2014/main" id="{8DC6C05D-9D63-5CEE-B55D-B1DE5E7B4A5E}"/>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10401092" y="2110156"/>
            <a:ext cx="348599" cy="369505"/>
          </a:xfrm>
          <a:prstGeom prst="rect">
            <a:avLst/>
          </a:prstGeom>
        </p:spPr>
      </p:pic>
      <p:sp>
        <p:nvSpPr>
          <p:cNvPr id="99" name="Flowchart: Connector 24">
            <a:extLst>
              <a:ext uri="{FF2B5EF4-FFF2-40B4-BE49-F238E27FC236}">
                <a16:creationId xmlns:a16="http://schemas.microsoft.com/office/drawing/2014/main" id="{C7DF4BF7-ED83-7C25-8969-1E3A805B2DED}"/>
              </a:ext>
            </a:extLst>
          </p:cNvPr>
          <p:cNvSpPr/>
          <p:nvPr/>
        </p:nvSpPr>
        <p:spPr>
          <a:xfrm>
            <a:off x="10884328" y="1846947"/>
            <a:ext cx="182880" cy="182880"/>
          </a:xfrm>
          <a:prstGeom prst="flowChartConnector">
            <a:avLst/>
          </a:prstGeom>
          <a:solidFill>
            <a:schemeClr val="accent1"/>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00" name="Flowchart: Connector 25">
            <a:extLst>
              <a:ext uri="{FF2B5EF4-FFF2-40B4-BE49-F238E27FC236}">
                <a16:creationId xmlns:a16="http://schemas.microsoft.com/office/drawing/2014/main" id="{78F7A069-27ED-BC58-1173-40887B44C3A2}"/>
              </a:ext>
            </a:extLst>
          </p:cNvPr>
          <p:cNvSpPr/>
          <p:nvPr/>
        </p:nvSpPr>
        <p:spPr>
          <a:xfrm>
            <a:off x="10368695" y="2795877"/>
            <a:ext cx="182880" cy="182880"/>
          </a:xfrm>
          <a:prstGeom prst="flowChartConnector">
            <a:avLst/>
          </a:prstGeom>
          <a:solidFill>
            <a:schemeClr val="accent1"/>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01" name="Flowchart: Connector 27">
            <a:extLst>
              <a:ext uri="{FF2B5EF4-FFF2-40B4-BE49-F238E27FC236}">
                <a16:creationId xmlns:a16="http://schemas.microsoft.com/office/drawing/2014/main" id="{A6D0E8BD-4DFE-99B7-5DA2-4C1FCD0B5E4B}"/>
              </a:ext>
            </a:extLst>
          </p:cNvPr>
          <p:cNvSpPr/>
          <p:nvPr/>
        </p:nvSpPr>
        <p:spPr>
          <a:xfrm>
            <a:off x="11266415" y="2762984"/>
            <a:ext cx="182880" cy="182880"/>
          </a:xfrm>
          <a:prstGeom prst="flowChartConnector">
            <a:avLst/>
          </a:prstGeom>
          <a:solidFill>
            <a:schemeClr val="accent1"/>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24" name="Flowchart: Connector 53">
            <a:extLst>
              <a:ext uri="{FF2B5EF4-FFF2-40B4-BE49-F238E27FC236}">
                <a16:creationId xmlns:a16="http://schemas.microsoft.com/office/drawing/2014/main" id="{5FC2B2AB-541D-08DC-41E1-1CC71777E544}"/>
              </a:ext>
            </a:extLst>
          </p:cNvPr>
          <p:cNvSpPr/>
          <p:nvPr/>
        </p:nvSpPr>
        <p:spPr>
          <a:xfrm>
            <a:off x="3360489" y="6100381"/>
            <a:ext cx="182880" cy="182880"/>
          </a:xfrm>
          <a:prstGeom prst="flowChartConnector">
            <a:avLst/>
          </a:prstGeom>
          <a:solidFill>
            <a:schemeClr val="accent1"/>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25" name="TextBox 124">
            <a:extLst>
              <a:ext uri="{FF2B5EF4-FFF2-40B4-BE49-F238E27FC236}">
                <a16:creationId xmlns:a16="http://schemas.microsoft.com/office/drawing/2014/main" id="{FA941352-F761-F4B6-0956-62566854AF98}"/>
              </a:ext>
            </a:extLst>
          </p:cNvPr>
          <p:cNvSpPr txBox="1"/>
          <p:nvPr/>
        </p:nvSpPr>
        <p:spPr>
          <a:xfrm>
            <a:off x="3598067" y="6122571"/>
            <a:ext cx="275717" cy="138499"/>
          </a:xfrm>
          <a:prstGeom prst="rect">
            <a:avLst/>
          </a:prstGeom>
          <a:noFill/>
        </p:spPr>
        <p:txBody>
          <a:bodyPr wrap="square" lIns="0" tIns="0" rIns="0" bIns="0" rtlCol="0" anchor="ctr">
            <a:spAutoFit/>
          </a:bodyPr>
          <a:lstStyle/>
          <a:p>
            <a:pPr marL="0" marR="0" lvl="0" indent="0" algn="l" defTabSz="228600" rtl="0" eaLnBrk="1" fontAlgn="auto" latinLnBrk="0" hangingPunct="1">
              <a:lnSpc>
                <a:spcPct val="9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India</a:t>
            </a:r>
          </a:p>
        </p:txBody>
      </p:sp>
      <p:sp>
        <p:nvSpPr>
          <p:cNvPr id="116" name="Flowchart: Connector 118">
            <a:extLst>
              <a:ext uri="{FF2B5EF4-FFF2-40B4-BE49-F238E27FC236}">
                <a16:creationId xmlns:a16="http://schemas.microsoft.com/office/drawing/2014/main" id="{7B6DB79B-3C48-CAEA-C044-5C85FF3F6F64}"/>
              </a:ext>
            </a:extLst>
          </p:cNvPr>
          <p:cNvSpPr/>
          <p:nvPr/>
        </p:nvSpPr>
        <p:spPr>
          <a:xfrm>
            <a:off x="322385" y="6111358"/>
            <a:ext cx="182880" cy="182880"/>
          </a:xfrm>
          <a:prstGeom prst="flowChartConnector">
            <a:avLst/>
          </a:prstGeom>
          <a:solidFill>
            <a:srgbClr val="2D9BAD"/>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18" name="TextBox 117">
            <a:extLst>
              <a:ext uri="{FF2B5EF4-FFF2-40B4-BE49-F238E27FC236}">
                <a16:creationId xmlns:a16="http://schemas.microsoft.com/office/drawing/2014/main" id="{E613C275-7CEA-36FA-38B7-939721D4850D}"/>
              </a:ext>
            </a:extLst>
          </p:cNvPr>
          <p:cNvSpPr txBox="1"/>
          <p:nvPr/>
        </p:nvSpPr>
        <p:spPr>
          <a:xfrm>
            <a:off x="552730" y="6133548"/>
            <a:ext cx="262892" cy="138499"/>
          </a:xfrm>
          <a:prstGeom prst="rect">
            <a:avLst/>
          </a:prstGeom>
          <a:noFill/>
        </p:spPr>
        <p:txBody>
          <a:bodyPr wrap="none" lIns="0" tIns="0" rIns="0" bIns="0" rtlCol="0" anchor="ctr">
            <a:spAutoFit/>
          </a:bodyPr>
          <a:lstStyle/>
          <a:p>
            <a:pPr marL="0" marR="0" lvl="0" indent="0" algn="l" defTabSz="228600" rtl="0" eaLnBrk="1" fontAlgn="auto" latinLnBrk="0" hangingPunct="1">
              <a:lnSpc>
                <a:spcPct val="9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USA</a:t>
            </a:r>
          </a:p>
        </p:txBody>
      </p:sp>
      <p:sp>
        <p:nvSpPr>
          <p:cNvPr id="113" name="Flowchart: Connector 50">
            <a:extLst>
              <a:ext uri="{FF2B5EF4-FFF2-40B4-BE49-F238E27FC236}">
                <a16:creationId xmlns:a16="http://schemas.microsoft.com/office/drawing/2014/main" id="{01974E78-2E0A-57BF-641F-86062139858C}"/>
              </a:ext>
            </a:extLst>
          </p:cNvPr>
          <p:cNvSpPr/>
          <p:nvPr/>
        </p:nvSpPr>
        <p:spPr>
          <a:xfrm>
            <a:off x="925311" y="6111358"/>
            <a:ext cx="182880" cy="182880"/>
          </a:xfrm>
          <a:prstGeom prst="flowChartConnector">
            <a:avLst/>
          </a:prstGeom>
          <a:solidFill>
            <a:schemeClr val="accent6"/>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15" name="TextBox 114">
            <a:extLst>
              <a:ext uri="{FF2B5EF4-FFF2-40B4-BE49-F238E27FC236}">
                <a16:creationId xmlns:a16="http://schemas.microsoft.com/office/drawing/2014/main" id="{6483FDC5-F916-4F9B-7D29-6205D643ECED}"/>
              </a:ext>
            </a:extLst>
          </p:cNvPr>
          <p:cNvSpPr txBox="1"/>
          <p:nvPr/>
        </p:nvSpPr>
        <p:spPr>
          <a:xfrm>
            <a:off x="1120447" y="6144762"/>
            <a:ext cx="1065997" cy="138499"/>
          </a:xfrm>
          <a:prstGeom prst="rect">
            <a:avLst/>
          </a:prstGeom>
          <a:noFill/>
        </p:spPr>
        <p:txBody>
          <a:bodyPr wrap="none" lIns="0" tIns="0" rIns="0" bIns="0" rtlCol="0" anchor="ctr">
            <a:spAutoFit/>
          </a:bodyPr>
          <a:lstStyle/>
          <a:p>
            <a:pPr marL="0" marR="0" lvl="0" indent="0" algn="l" defTabSz="228600" rtl="0" eaLnBrk="1" fontAlgn="auto" latinLnBrk="0" hangingPunct="1">
              <a:lnSpc>
                <a:spcPct val="9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Nearshore-LATAM</a:t>
            </a:r>
          </a:p>
        </p:txBody>
      </p:sp>
      <p:sp>
        <p:nvSpPr>
          <p:cNvPr id="111" name="Flowchart: Connector 30">
            <a:extLst>
              <a:ext uri="{FF2B5EF4-FFF2-40B4-BE49-F238E27FC236}">
                <a16:creationId xmlns:a16="http://schemas.microsoft.com/office/drawing/2014/main" id="{43AA2CC0-1CBD-BD9E-D459-AE1583720FFE}"/>
              </a:ext>
            </a:extLst>
          </p:cNvPr>
          <p:cNvSpPr/>
          <p:nvPr/>
        </p:nvSpPr>
        <p:spPr>
          <a:xfrm>
            <a:off x="2225522" y="6111358"/>
            <a:ext cx="182880" cy="182880"/>
          </a:xfrm>
          <a:prstGeom prst="flowChartConnector">
            <a:avLst/>
          </a:prstGeom>
          <a:solidFill>
            <a:schemeClr val="accent2"/>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12" name="TextBox 111">
            <a:extLst>
              <a:ext uri="{FF2B5EF4-FFF2-40B4-BE49-F238E27FC236}">
                <a16:creationId xmlns:a16="http://schemas.microsoft.com/office/drawing/2014/main" id="{0D0EDDD8-476A-478C-11A7-15999794506E}"/>
              </a:ext>
            </a:extLst>
          </p:cNvPr>
          <p:cNvSpPr txBox="1"/>
          <p:nvPr/>
        </p:nvSpPr>
        <p:spPr>
          <a:xfrm>
            <a:off x="2432691" y="6133548"/>
            <a:ext cx="852798" cy="138499"/>
          </a:xfrm>
          <a:prstGeom prst="rect">
            <a:avLst/>
          </a:prstGeom>
          <a:noFill/>
        </p:spPr>
        <p:txBody>
          <a:bodyPr wrap="none" lIns="0" tIns="0" rIns="0" bIns="0" rtlCol="0" anchor="ctr">
            <a:spAutoFit/>
          </a:bodyPr>
          <a:lstStyle/>
          <a:p>
            <a:pPr marL="0" marR="0" lvl="0" indent="0" algn="l" defTabSz="228600" rtl="0" eaLnBrk="1" fontAlgn="auto" latinLnBrk="0" hangingPunct="1">
              <a:lnSpc>
                <a:spcPct val="90000"/>
              </a:lnSpc>
              <a:spcBef>
                <a:spcPts val="0"/>
              </a:spcBef>
              <a:spcAft>
                <a:spcPts val="12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Nearshore- EU</a:t>
            </a:r>
          </a:p>
        </p:txBody>
      </p:sp>
      <p:sp>
        <p:nvSpPr>
          <p:cNvPr id="126" name="TextBox 125">
            <a:extLst>
              <a:ext uri="{FF2B5EF4-FFF2-40B4-BE49-F238E27FC236}">
                <a16:creationId xmlns:a16="http://schemas.microsoft.com/office/drawing/2014/main" id="{2D2E6E32-E863-35BD-A07A-FC373A0FC1D9}"/>
              </a:ext>
            </a:extLst>
          </p:cNvPr>
          <p:cNvSpPr txBox="1"/>
          <p:nvPr/>
        </p:nvSpPr>
        <p:spPr>
          <a:xfrm>
            <a:off x="8192409" y="3431086"/>
            <a:ext cx="1120762" cy="369332"/>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Human \ AI</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Accelerated </a:t>
            </a:r>
          </a:p>
        </p:txBody>
      </p:sp>
      <p:sp>
        <p:nvSpPr>
          <p:cNvPr id="127" name="Decagon 126">
            <a:extLst>
              <a:ext uri="{FF2B5EF4-FFF2-40B4-BE49-F238E27FC236}">
                <a16:creationId xmlns:a16="http://schemas.microsoft.com/office/drawing/2014/main" id="{0A76FBCD-5609-32BD-4847-351D36C6B4F2}"/>
              </a:ext>
            </a:extLst>
          </p:cNvPr>
          <p:cNvSpPr/>
          <p:nvPr/>
        </p:nvSpPr>
        <p:spPr>
          <a:xfrm>
            <a:off x="8203864" y="1958320"/>
            <a:ext cx="1199318" cy="1119364"/>
          </a:xfrm>
          <a:prstGeom prst="decagon">
            <a:avLst/>
          </a:prstGeom>
          <a:noFill/>
          <a:ln w="19050" cap="flat">
            <a:solidFill>
              <a:schemeClr val="accent5"/>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29" name="Flowchart: Connector 9">
            <a:extLst>
              <a:ext uri="{FF2B5EF4-FFF2-40B4-BE49-F238E27FC236}">
                <a16:creationId xmlns:a16="http://schemas.microsoft.com/office/drawing/2014/main" id="{3AA0CE3B-1556-318C-8474-564A0A3BCF83}"/>
              </a:ext>
            </a:extLst>
          </p:cNvPr>
          <p:cNvSpPr/>
          <p:nvPr/>
        </p:nvSpPr>
        <p:spPr>
          <a:xfrm>
            <a:off x="8462616" y="2954735"/>
            <a:ext cx="182880" cy="182880"/>
          </a:xfrm>
          <a:prstGeom prst="flowChartConnector">
            <a:avLst/>
          </a:prstGeom>
          <a:solidFill>
            <a:schemeClr val="accent1"/>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30" name="Flowchart: Connector 11">
            <a:extLst>
              <a:ext uri="{FF2B5EF4-FFF2-40B4-BE49-F238E27FC236}">
                <a16:creationId xmlns:a16="http://schemas.microsoft.com/office/drawing/2014/main" id="{45755E4F-910B-7D7C-6B82-543524C63362}"/>
              </a:ext>
            </a:extLst>
          </p:cNvPr>
          <p:cNvSpPr/>
          <p:nvPr/>
        </p:nvSpPr>
        <p:spPr>
          <a:xfrm>
            <a:off x="9146405" y="2051410"/>
            <a:ext cx="182880" cy="182880"/>
          </a:xfrm>
          <a:prstGeom prst="flowChartConnector">
            <a:avLst/>
          </a:prstGeom>
          <a:solidFill>
            <a:schemeClr val="accent1"/>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31" name="TextBox 130">
            <a:extLst>
              <a:ext uri="{FF2B5EF4-FFF2-40B4-BE49-F238E27FC236}">
                <a16:creationId xmlns:a16="http://schemas.microsoft.com/office/drawing/2014/main" id="{F7EE1B62-E1D0-43AA-0804-B0941ED9AD34}"/>
              </a:ext>
            </a:extLst>
          </p:cNvPr>
          <p:cNvSpPr txBox="1"/>
          <p:nvPr/>
        </p:nvSpPr>
        <p:spPr>
          <a:xfrm>
            <a:off x="9217331" y="1881091"/>
            <a:ext cx="636393" cy="138499"/>
          </a:xfrm>
          <a:prstGeom prst="rect">
            <a:avLst/>
          </a:prstGeom>
          <a:noFill/>
        </p:spPr>
        <p:txBody>
          <a:bodyPr wrap="none" lIns="0" tIns="0" rIns="0" bIns="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Tech Lead </a:t>
            </a:r>
          </a:p>
        </p:txBody>
      </p:sp>
      <p:sp>
        <p:nvSpPr>
          <p:cNvPr id="132" name="TextBox 131">
            <a:extLst>
              <a:ext uri="{FF2B5EF4-FFF2-40B4-BE49-F238E27FC236}">
                <a16:creationId xmlns:a16="http://schemas.microsoft.com/office/drawing/2014/main" id="{EF3CBE02-E43B-52F4-40EA-371FED552AC3}"/>
              </a:ext>
            </a:extLst>
          </p:cNvPr>
          <p:cNvSpPr txBox="1"/>
          <p:nvPr/>
        </p:nvSpPr>
        <p:spPr>
          <a:xfrm>
            <a:off x="8884132" y="2970914"/>
            <a:ext cx="658806" cy="276999"/>
          </a:xfrm>
          <a:prstGeom prst="rect">
            <a:avLst/>
          </a:prstGeom>
          <a:noFill/>
        </p:spPr>
        <p:txBody>
          <a:bodyPr wrap="square" lIns="0" tIns="0" rIns="0" bIns="0">
            <a:sp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AI Engineers</a:t>
            </a:r>
          </a:p>
        </p:txBody>
      </p:sp>
      <p:sp>
        <p:nvSpPr>
          <p:cNvPr id="133" name="TextBox 132">
            <a:extLst>
              <a:ext uri="{FF2B5EF4-FFF2-40B4-BE49-F238E27FC236}">
                <a16:creationId xmlns:a16="http://schemas.microsoft.com/office/drawing/2014/main" id="{95691D7C-B566-DF92-B268-0CC6D83955EB}"/>
              </a:ext>
            </a:extLst>
          </p:cNvPr>
          <p:cNvSpPr txBox="1"/>
          <p:nvPr/>
        </p:nvSpPr>
        <p:spPr>
          <a:xfrm>
            <a:off x="8010144" y="3211736"/>
            <a:ext cx="646011" cy="138499"/>
          </a:xfrm>
          <a:prstGeom prst="rect">
            <a:avLst/>
          </a:prstGeom>
          <a:noFill/>
        </p:spPr>
        <p:txBody>
          <a:bodyPr wrap="none" lIns="0" tIns="0" rIns="0" bIns="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Developers</a:t>
            </a:r>
          </a:p>
        </p:txBody>
      </p:sp>
      <p:grpSp>
        <p:nvGrpSpPr>
          <p:cNvPr id="134" name="Group 133">
            <a:extLst>
              <a:ext uri="{FF2B5EF4-FFF2-40B4-BE49-F238E27FC236}">
                <a16:creationId xmlns:a16="http://schemas.microsoft.com/office/drawing/2014/main" id="{84F77FB1-BC9B-EEAD-591A-4A1A638A4A09}"/>
              </a:ext>
            </a:extLst>
          </p:cNvPr>
          <p:cNvGrpSpPr/>
          <p:nvPr/>
        </p:nvGrpSpPr>
        <p:grpSpPr>
          <a:xfrm>
            <a:off x="8230677" y="2292386"/>
            <a:ext cx="807262" cy="412870"/>
            <a:chOff x="8477352" y="2409825"/>
            <a:chExt cx="798225" cy="408249"/>
          </a:xfrm>
        </p:grpSpPr>
        <p:grpSp>
          <p:nvGrpSpPr>
            <p:cNvPr id="136" name="Group 135">
              <a:extLst>
                <a:ext uri="{FF2B5EF4-FFF2-40B4-BE49-F238E27FC236}">
                  <a16:creationId xmlns:a16="http://schemas.microsoft.com/office/drawing/2014/main" id="{7E61FC52-B848-F564-AD20-F1AA8FAEF6E1}"/>
                </a:ext>
              </a:extLst>
            </p:cNvPr>
            <p:cNvGrpSpPr/>
            <p:nvPr/>
          </p:nvGrpSpPr>
          <p:grpSpPr>
            <a:xfrm>
              <a:off x="8477352" y="2409825"/>
              <a:ext cx="638737" cy="408249"/>
              <a:chOff x="8520296" y="2421052"/>
              <a:chExt cx="618207" cy="408249"/>
            </a:xfrm>
          </p:grpSpPr>
          <p:pic>
            <p:nvPicPr>
              <p:cNvPr id="138" name="Graphic 137" descr="Programmer female outline">
                <a:extLst>
                  <a:ext uri="{FF2B5EF4-FFF2-40B4-BE49-F238E27FC236}">
                    <a16:creationId xmlns:a16="http://schemas.microsoft.com/office/drawing/2014/main" id="{76FCEC3B-2106-C632-1130-E40AFCD4CF0D}"/>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8520296" y="2421052"/>
                <a:ext cx="348585" cy="408249"/>
              </a:xfrm>
              <a:prstGeom prst="rect">
                <a:avLst/>
              </a:prstGeom>
            </p:spPr>
          </p:pic>
          <p:pic>
            <p:nvPicPr>
              <p:cNvPr id="139" name="Graphic 138" descr="Programmer male outline">
                <a:extLst>
                  <a:ext uri="{FF2B5EF4-FFF2-40B4-BE49-F238E27FC236}">
                    <a16:creationId xmlns:a16="http://schemas.microsoft.com/office/drawing/2014/main" id="{9789E849-A30A-95B0-8B07-1CDF44886ED0}"/>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8789918" y="2421052"/>
                <a:ext cx="348585" cy="408249"/>
              </a:xfrm>
              <a:prstGeom prst="rect">
                <a:avLst/>
              </a:prstGeom>
            </p:spPr>
          </p:pic>
        </p:grpSp>
        <p:sp>
          <p:nvSpPr>
            <p:cNvPr id="137" name="Plus Sign 20">
              <a:extLst>
                <a:ext uri="{FF2B5EF4-FFF2-40B4-BE49-F238E27FC236}">
                  <a16:creationId xmlns:a16="http://schemas.microsoft.com/office/drawing/2014/main" id="{CA05A47E-005C-1123-FAB4-2C12AAB3FE33}"/>
                </a:ext>
              </a:extLst>
            </p:cNvPr>
            <p:cNvSpPr/>
            <p:nvPr/>
          </p:nvSpPr>
          <p:spPr>
            <a:xfrm>
              <a:off x="9092697" y="2608298"/>
              <a:ext cx="182880" cy="171852"/>
            </a:xfrm>
            <a:prstGeom prst="mathPlus">
              <a:avLst/>
            </a:prstGeom>
            <a:solidFill>
              <a:schemeClr val="accent1"/>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sp>
        <p:nvSpPr>
          <p:cNvPr id="140" name="TextBox 139">
            <a:extLst>
              <a:ext uri="{FF2B5EF4-FFF2-40B4-BE49-F238E27FC236}">
                <a16:creationId xmlns:a16="http://schemas.microsoft.com/office/drawing/2014/main" id="{B9E18A53-A953-B199-85C4-7911471E47A5}"/>
              </a:ext>
            </a:extLst>
          </p:cNvPr>
          <p:cNvSpPr txBox="1"/>
          <p:nvPr/>
        </p:nvSpPr>
        <p:spPr>
          <a:xfrm>
            <a:off x="7651856" y="2037246"/>
            <a:ext cx="555355" cy="276999"/>
          </a:xfrm>
          <a:prstGeom prst="rect">
            <a:avLst/>
          </a:prstGeom>
          <a:noFill/>
        </p:spPr>
        <p:txBody>
          <a:bodyPr wrap="square" lIns="0" tIns="0" rIns="0" bIns="0">
            <a:sp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Sr AI Engineer</a:t>
            </a:r>
          </a:p>
        </p:txBody>
      </p:sp>
      <p:sp>
        <p:nvSpPr>
          <p:cNvPr id="141" name="TextBox 140">
            <a:extLst>
              <a:ext uri="{FF2B5EF4-FFF2-40B4-BE49-F238E27FC236}">
                <a16:creationId xmlns:a16="http://schemas.microsoft.com/office/drawing/2014/main" id="{63DFB203-FC05-47ED-9E1B-AA1936F9434D}"/>
              </a:ext>
            </a:extLst>
          </p:cNvPr>
          <p:cNvSpPr txBox="1"/>
          <p:nvPr/>
        </p:nvSpPr>
        <p:spPr>
          <a:xfrm>
            <a:off x="8424177" y="1680943"/>
            <a:ext cx="745397" cy="138499"/>
          </a:xfrm>
          <a:prstGeom prst="rect">
            <a:avLst/>
          </a:prstGeom>
          <a:noFill/>
        </p:spPr>
        <p:txBody>
          <a:bodyPr wrap="none" lIns="0" tIns="0" rIns="0" bIns="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Sr Developer</a:t>
            </a:r>
          </a:p>
        </p:txBody>
      </p:sp>
      <p:sp>
        <p:nvSpPr>
          <p:cNvPr id="142" name="Flowchart: Connector 120">
            <a:extLst>
              <a:ext uri="{FF2B5EF4-FFF2-40B4-BE49-F238E27FC236}">
                <a16:creationId xmlns:a16="http://schemas.microsoft.com/office/drawing/2014/main" id="{ABA27217-4C71-4B88-CF27-1D32ACE2985B}"/>
              </a:ext>
            </a:extLst>
          </p:cNvPr>
          <p:cNvSpPr/>
          <p:nvPr/>
        </p:nvSpPr>
        <p:spPr>
          <a:xfrm>
            <a:off x="8667779" y="1850034"/>
            <a:ext cx="182880" cy="182880"/>
          </a:xfrm>
          <a:prstGeom prst="flowChartConnector">
            <a:avLst/>
          </a:prstGeom>
          <a:solidFill>
            <a:srgbClr val="2D9BAD"/>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43" name="Flowchart: Connector 17">
            <a:extLst>
              <a:ext uri="{FF2B5EF4-FFF2-40B4-BE49-F238E27FC236}">
                <a16:creationId xmlns:a16="http://schemas.microsoft.com/office/drawing/2014/main" id="{CBEA8AF3-5740-592C-C2B6-8381E09D9BFF}"/>
              </a:ext>
            </a:extLst>
          </p:cNvPr>
          <p:cNvSpPr/>
          <p:nvPr/>
        </p:nvSpPr>
        <p:spPr>
          <a:xfrm>
            <a:off x="9161956" y="2794838"/>
            <a:ext cx="182880" cy="182880"/>
          </a:xfrm>
          <a:prstGeom prst="flowChartConnector">
            <a:avLst/>
          </a:prstGeom>
          <a:solidFill>
            <a:schemeClr val="accent1"/>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44" name="Flowchart: Connector 14">
            <a:extLst>
              <a:ext uri="{FF2B5EF4-FFF2-40B4-BE49-F238E27FC236}">
                <a16:creationId xmlns:a16="http://schemas.microsoft.com/office/drawing/2014/main" id="{9EDDA247-57F4-5D16-3201-CDB7C6C4BF5D}"/>
              </a:ext>
            </a:extLst>
          </p:cNvPr>
          <p:cNvSpPr/>
          <p:nvPr/>
        </p:nvSpPr>
        <p:spPr>
          <a:xfrm>
            <a:off x="8224667" y="2117541"/>
            <a:ext cx="182880" cy="182880"/>
          </a:xfrm>
          <a:prstGeom prst="flowChartConnector">
            <a:avLst/>
          </a:prstGeom>
          <a:solidFill>
            <a:schemeClr val="accent1"/>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45" name="TextBox 144">
            <a:extLst>
              <a:ext uri="{FF2B5EF4-FFF2-40B4-BE49-F238E27FC236}">
                <a16:creationId xmlns:a16="http://schemas.microsoft.com/office/drawing/2014/main" id="{7C642203-9955-BE54-B498-795D7532362C}"/>
              </a:ext>
            </a:extLst>
          </p:cNvPr>
          <p:cNvSpPr txBox="1"/>
          <p:nvPr/>
        </p:nvSpPr>
        <p:spPr>
          <a:xfrm>
            <a:off x="6018470" y="3447383"/>
            <a:ext cx="1120762" cy="369332"/>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Human \ AI</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Augmented </a:t>
            </a:r>
          </a:p>
        </p:txBody>
      </p:sp>
      <p:sp>
        <p:nvSpPr>
          <p:cNvPr id="146" name="Decagon 145">
            <a:extLst>
              <a:ext uri="{FF2B5EF4-FFF2-40B4-BE49-F238E27FC236}">
                <a16:creationId xmlns:a16="http://schemas.microsoft.com/office/drawing/2014/main" id="{ED5DF55E-8984-39BA-9808-99E20B1F4E70}"/>
              </a:ext>
            </a:extLst>
          </p:cNvPr>
          <p:cNvSpPr/>
          <p:nvPr/>
        </p:nvSpPr>
        <p:spPr>
          <a:xfrm>
            <a:off x="6038883" y="1953831"/>
            <a:ext cx="1199318" cy="1119364"/>
          </a:xfrm>
          <a:prstGeom prst="decagon">
            <a:avLst/>
          </a:prstGeom>
          <a:noFill/>
          <a:ln w="19050" cap="flat">
            <a:solidFill>
              <a:schemeClr val="accent5"/>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47" name="Flowchart: Connector 26">
            <a:extLst>
              <a:ext uri="{FF2B5EF4-FFF2-40B4-BE49-F238E27FC236}">
                <a16:creationId xmlns:a16="http://schemas.microsoft.com/office/drawing/2014/main" id="{3B5DDFB8-C804-B537-A866-482E9314CB11}"/>
              </a:ext>
            </a:extLst>
          </p:cNvPr>
          <p:cNvSpPr/>
          <p:nvPr/>
        </p:nvSpPr>
        <p:spPr>
          <a:xfrm>
            <a:off x="7114023" y="2596718"/>
            <a:ext cx="182880" cy="182880"/>
          </a:xfrm>
          <a:prstGeom prst="flowChartConnector">
            <a:avLst/>
          </a:prstGeom>
          <a:solidFill>
            <a:schemeClr val="accent1"/>
          </a:solidFill>
          <a:ln w="9525" cap="flat">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48" name="Flowchart: Connector 28">
            <a:extLst>
              <a:ext uri="{FF2B5EF4-FFF2-40B4-BE49-F238E27FC236}">
                <a16:creationId xmlns:a16="http://schemas.microsoft.com/office/drawing/2014/main" id="{B77070EE-D54E-BDBA-5FF0-CBB775B040DB}"/>
              </a:ext>
            </a:extLst>
          </p:cNvPr>
          <p:cNvSpPr/>
          <p:nvPr/>
        </p:nvSpPr>
        <p:spPr>
          <a:xfrm>
            <a:off x="5973288" y="2478886"/>
            <a:ext cx="182880" cy="182880"/>
          </a:xfrm>
          <a:prstGeom prst="flowChartConnector">
            <a:avLst/>
          </a:prstGeom>
          <a:solidFill>
            <a:schemeClr val="accent1"/>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49" name="Flowchart: Connector 31">
            <a:extLst>
              <a:ext uri="{FF2B5EF4-FFF2-40B4-BE49-F238E27FC236}">
                <a16:creationId xmlns:a16="http://schemas.microsoft.com/office/drawing/2014/main" id="{3F637FC5-1DBF-F1BD-7505-7FEAD98A16E8}"/>
              </a:ext>
            </a:extLst>
          </p:cNvPr>
          <p:cNvSpPr/>
          <p:nvPr/>
        </p:nvSpPr>
        <p:spPr>
          <a:xfrm>
            <a:off x="6103154" y="2046319"/>
            <a:ext cx="182880" cy="182880"/>
          </a:xfrm>
          <a:prstGeom prst="flowChartConnector">
            <a:avLst/>
          </a:prstGeom>
          <a:solidFill>
            <a:schemeClr val="accent1"/>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50" name="TextBox 149">
            <a:extLst>
              <a:ext uri="{FF2B5EF4-FFF2-40B4-BE49-F238E27FC236}">
                <a16:creationId xmlns:a16="http://schemas.microsoft.com/office/drawing/2014/main" id="{94DE4891-EFBB-BF78-5C4A-CAD465AEAEF6}"/>
              </a:ext>
            </a:extLst>
          </p:cNvPr>
          <p:cNvSpPr txBox="1"/>
          <p:nvPr/>
        </p:nvSpPr>
        <p:spPr>
          <a:xfrm>
            <a:off x="5477905" y="1883093"/>
            <a:ext cx="636393" cy="138499"/>
          </a:xfrm>
          <a:prstGeom prst="rect">
            <a:avLst/>
          </a:prstGeom>
          <a:noFill/>
        </p:spPr>
        <p:txBody>
          <a:bodyPr wrap="none" lIns="0" tIns="0" rIns="0" bIns="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Tech Lead </a:t>
            </a:r>
          </a:p>
        </p:txBody>
      </p:sp>
      <p:sp>
        <p:nvSpPr>
          <p:cNvPr id="151" name="TextBox 150">
            <a:extLst>
              <a:ext uri="{FF2B5EF4-FFF2-40B4-BE49-F238E27FC236}">
                <a16:creationId xmlns:a16="http://schemas.microsoft.com/office/drawing/2014/main" id="{856F3CAC-52DA-CAA8-42B5-341A434BC907}"/>
              </a:ext>
            </a:extLst>
          </p:cNvPr>
          <p:cNvSpPr txBox="1"/>
          <p:nvPr/>
        </p:nvSpPr>
        <p:spPr>
          <a:xfrm>
            <a:off x="5570061" y="2927053"/>
            <a:ext cx="581891" cy="138499"/>
          </a:xfrm>
          <a:prstGeom prst="rect">
            <a:avLst/>
          </a:prstGeom>
          <a:noFill/>
        </p:spPr>
        <p:txBody>
          <a:bodyPr wrap="none" lIns="0" tIns="0" rIns="0" bIns="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Developer</a:t>
            </a:r>
          </a:p>
        </p:txBody>
      </p:sp>
      <p:sp>
        <p:nvSpPr>
          <p:cNvPr id="152" name="TextBox 151">
            <a:extLst>
              <a:ext uri="{FF2B5EF4-FFF2-40B4-BE49-F238E27FC236}">
                <a16:creationId xmlns:a16="http://schemas.microsoft.com/office/drawing/2014/main" id="{81D98692-6C5D-8C0B-3EF0-C100E004BB3E}"/>
              </a:ext>
            </a:extLst>
          </p:cNvPr>
          <p:cNvSpPr txBox="1"/>
          <p:nvPr/>
        </p:nvSpPr>
        <p:spPr>
          <a:xfrm>
            <a:off x="6204924" y="1685950"/>
            <a:ext cx="780663" cy="138499"/>
          </a:xfrm>
          <a:prstGeom prst="rect">
            <a:avLst/>
          </a:prstGeom>
          <a:noFill/>
        </p:spPr>
        <p:txBody>
          <a:bodyPr wrap="none" lIns="0" tIns="0" rIns="0" bIns="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Sr. Developer</a:t>
            </a:r>
          </a:p>
        </p:txBody>
      </p:sp>
      <p:sp>
        <p:nvSpPr>
          <p:cNvPr id="153" name="TextBox 152">
            <a:extLst>
              <a:ext uri="{FF2B5EF4-FFF2-40B4-BE49-F238E27FC236}">
                <a16:creationId xmlns:a16="http://schemas.microsoft.com/office/drawing/2014/main" id="{D0C03EF6-23CB-82DE-2D3E-0C1B11148179}"/>
              </a:ext>
            </a:extLst>
          </p:cNvPr>
          <p:cNvSpPr txBox="1"/>
          <p:nvPr/>
        </p:nvSpPr>
        <p:spPr>
          <a:xfrm>
            <a:off x="5308760" y="2367126"/>
            <a:ext cx="675709" cy="138499"/>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Developers</a:t>
            </a:r>
          </a:p>
        </p:txBody>
      </p:sp>
      <p:grpSp>
        <p:nvGrpSpPr>
          <p:cNvPr id="154" name="Group 153">
            <a:extLst>
              <a:ext uri="{FF2B5EF4-FFF2-40B4-BE49-F238E27FC236}">
                <a16:creationId xmlns:a16="http://schemas.microsoft.com/office/drawing/2014/main" id="{E9ACCC89-B95F-D61D-C38D-E95F56A0F8DC}"/>
              </a:ext>
            </a:extLst>
          </p:cNvPr>
          <p:cNvGrpSpPr/>
          <p:nvPr/>
        </p:nvGrpSpPr>
        <p:grpSpPr>
          <a:xfrm>
            <a:off x="6277984" y="2309389"/>
            <a:ext cx="721138" cy="408249"/>
            <a:chOff x="6452360" y="2427213"/>
            <a:chExt cx="672633" cy="408249"/>
          </a:xfrm>
        </p:grpSpPr>
        <p:pic>
          <p:nvPicPr>
            <p:cNvPr id="155" name="Graphic 154" descr="Programmer female outline">
              <a:extLst>
                <a:ext uri="{FF2B5EF4-FFF2-40B4-BE49-F238E27FC236}">
                  <a16:creationId xmlns:a16="http://schemas.microsoft.com/office/drawing/2014/main" id="{883FBAAD-F3F4-8F3A-DABC-510E2E0B7E9F}"/>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6452360" y="2427213"/>
              <a:ext cx="348585" cy="408249"/>
            </a:xfrm>
            <a:prstGeom prst="rect">
              <a:avLst/>
            </a:prstGeom>
          </p:spPr>
        </p:pic>
        <p:pic>
          <p:nvPicPr>
            <p:cNvPr id="156" name="Graphic 155" descr="Programmer male outline">
              <a:extLst>
                <a:ext uri="{FF2B5EF4-FFF2-40B4-BE49-F238E27FC236}">
                  <a16:creationId xmlns:a16="http://schemas.microsoft.com/office/drawing/2014/main" id="{FBB18745-A424-530E-A2BA-6E58D24BA7D2}"/>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6776408" y="2427213"/>
              <a:ext cx="348585" cy="408249"/>
            </a:xfrm>
            <a:prstGeom prst="rect">
              <a:avLst/>
            </a:prstGeom>
          </p:spPr>
        </p:pic>
      </p:grpSp>
      <p:sp>
        <p:nvSpPr>
          <p:cNvPr id="157" name="Flowchart: Connector 121">
            <a:extLst>
              <a:ext uri="{FF2B5EF4-FFF2-40B4-BE49-F238E27FC236}">
                <a16:creationId xmlns:a16="http://schemas.microsoft.com/office/drawing/2014/main" id="{8B8EFEF1-2159-C35C-225C-26BB769AE21F}"/>
              </a:ext>
            </a:extLst>
          </p:cNvPr>
          <p:cNvSpPr/>
          <p:nvPr/>
        </p:nvSpPr>
        <p:spPr>
          <a:xfrm>
            <a:off x="6540507" y="1859733"/>
            <a:ext cx="182880" cy="182880"/>
          </a:xfrm>
          <a:prstGeom prst="flowChartConnector">
            <a:avLst/>
          </a:prstGeom>
          <a:solidFill>
            <a:srgbClr val="2D9BAD"/>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58" name="TextBox 157">
            <a:extLst>
              <a:ext uri="{FF2B5EF4-FFF2-40B4-BE49-F238E27FC236}">
                <a16:creationId xmlns:a16="http://schemas.microsoft.com/office/drawing/2014/main" id="{414C7DB0-239D-B865-69EB-7FA817ACB741}"/>
              </a:ext>
            </a:extLst>
          </p:cNvPr>
          <p:cNvSpPr txBox="1"/>
          <p:nvPr/>
        </p:nvSpPr>
        <p:spPr>
          <a:xfrm>
            <a:off x="6380919" y="3172145"/>
            <a:ext cx="581891" cy="138499"/>
          </a:xfrm>
          <a:prstGeom prst="rect">
            <a:avLst/>
          </a:prstGeom>
          <a:noFill/>
        </p:spPr>
        <p:txBody>
          <a:bodyPr wrap="none" lIns="0" tIns="0" rIns="0" bIns="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Developer</a:t>
            </a:r>
          </a:p>
        </p:txBody>
      </p:sp>
      <p:sp>
        <p:nvSpPr>
          <p:cNvPr id="159" name="Flowchart: Connector 22">
            <a:extLst>
              <a:ext uri="{FF2B5EF4-FFF2-40B4-BE49-F238E27FC236}">
                <a16:creationId xmlns:a16="http://schemas.microsoft.com/office/drawing/2014/main" id="{7231714D-54EC-BB4A-4CE4-99057CEA65D3}"/>
              </a:ext>
            </a:extLst>
          </p:cNvPr>
          <p:cNvSpPr/>
          <p:nvPr/>
        </p:nvSpPr>
        <p:spPr>
          <a:xfrm>
            <a:off x="6560413" y="2961053"/>
            <a:ext cx="182880" cy="182880"/>
          </a:xfrm>
          <a:prstGeom prst="flowChartConnector">
            <a:avLst/>
          </a:prstGeom>
          <a:solidFill>
            <a:schemeClr val="accent6"/>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60" name="Flowchart: Connector 33">
            <a:extLst>
              <a:ext uri="{FF2B5EF4-FFF2-40B4-BE49-F238E27FC236}">
                <a16:creationId xmlns:a16="http://schemas.microsoft.com/office/drawing/2014/main" id="{6F91FB84-CEA1-6479-0772-E95528A797AD}"/>
              </a:ext>
            </a:extLst>
          </p:cNvPr>
          <p:cNvSpPr/>
          <p:nvPr/>
        </p:nvSpPr>
        <p:spPr>
          <a:xfrm>
            <a:off x="6148459" y="2810106"/>
            <a:ext cx="182880" cy="182880"/>
          </a:xfrm>
          <a:prstGeom prst="flowChartConnector">
            <a:avLst/>
          </a:prstGeom>
          <a:solidFill>
            <a:schemeClr val="accent2"/>
          </a:solidFill>
          <a:ln w="28575" cap="flat">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61" name="TextBox 160">
            <a:extLst>
              <a:ext uri="{FF2B5EF4-FFF2-40B4-BE49-F238E27FC236}">
                <a16:creationId xmlns:a16="http://schemas.microsoft.com/office/drawing/2014/main" id="{AE66F107-9FCD-DD47-E34D-78457745D8CD}"/>
              </a:ext>
            </a:extLst>
          </p:cNvPr>
          <p:cNvSpPr txBox="1"/>
          <p:nvPr/>
        </p:nvSpPr>
        <p:spPr>
          <a:xfrm>
            <a:off x="7160068" y="2792712"/>
            <a:ext cx="658806" cy="276999"/>
          </a:xfrm>
          <a:prstGeom prst="rect">
            <a:avLst/>
          </a:prstGeom>
          <a:noFill/>
        </p:spPr>
        <p:txBody>
          <a:bodyPr wrap="square" lIns="0" tIns="0" rIns="0" bIns="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Jr. Developers</a:t>
            </a:r>
          </a:p>
        </p:txBody>
      </p:sp>
      <p:sp>
        <p:nvSpPr>
          <p:cNvPr id="5" name="Text Placeholder 4">
            <a:extLst>
              <a:ext uri="{FF2B5EF4-FFF2-40B4-BE49-F238E27FC236}">
                <a16:creationId xmlns:a16="http://schemas.microsoft.com/office/drawing/2014/main" id="{085E26EE-CE19-E3AD-24D7-E1310BE04013}"/>
              </a:ext>
            </a:extLst>
          </p:cNvPr>
          <p:cNvSpPr>
            <a:spLocks noGrp="1"/>
          </p:cNvSpPr>
          <p:nvPr>
            <p:ph type="body" sz="quarter" idx="10"/>
          </p:nvPr>
        </p:nvSpPr>
        <p:spPr>
          <a:xfrm>
            <a:off x="381004" y="207967"/>
            <a:ext cx="3843339" cy="103875"/>
          </a:xfrm>
        </p:spPr>
        <p:txBody>
          <a:bodyPr/>
          <a:lstStyle/>
          <a:p>
            <a:pPr marL="0" indent="0">
              <a:buNone/>
            </a:pPr>
            <a:r>
              <a:rPr lang="en-US"/>
              <a:t>3 – AI NATIVE DELIVERY APPROACH</a:t>
            </a:r>
          </a:p>
        </p:txBody>
      </p:sp>
      <p:grpSp>
        <p:nvGrpSpPr>
          <p:cNvPr id="13" name="Group 12">
            <a:extLst>
              <a:ext uri="{FF2B5EF4-FFF2-40B4-BE49-F238E27FC236}">
                <a16:creationId xmlns:a16="http://schemas.microsoft.com/office/drawing/2014/main" id="{8EEA0C90-2BB1-D706-CC0E-9359C29546AC}"/>
              </a:ext>
            </a:extLst>
          </p:cNvPr>
          <p:cNvGrpSpPr/>
          <p:nvPr/>
        </p:nvGrpSpPr>
        <p:grpSpPr>
          <a:xfrm>
            <a:off x="10710027" y="2487529"/>
            <a:ext cx="348599" cy="316197"/>
            <a:chOff x="12833880" y="1375374"/>
            <a:chExt cx="533994" cy="484359"/>
          </a:xfrm>
        </p:grpSpPr>
        <p:sp>
          <p:nvSpPr>
            <p:cNvPr id="9" name="Freeform: Shape 734">
              <a:extLst>
                <a:ext uri="{FF2B5EF4-FFF2-40B4-BE49-F238E27FC236}">
                  <a16:creationId xmlns:a16="http://schemas.microsoft.com/office/drawing/2014/main" id="{8049BCC0-578E-ABE4-CD13-F9B472B7571F}"/>
                </a:ext>
              </a:extLst>
            </p:cNvPr>
            <p:cNvSpPr/>
            <p:nvPr/>
          </p:nvSpPr>
          <p:spPr>
            <a:xfrm>
              <a:off x="12998451" y="1375374"/>
              <a:ext cx="369423" cy="484359"/>
            </a:xfrm>
            <a:custGeom>
              <a:avLst/>
              <a:gdLst>
                <a:gd name="connsiteX0" fmla="*/ 368146 w 369423"/>
                <a:gd name="connsiteY0" fmla="*/ 279275 h 484359"/>
                <a:gd name="connsiteX1" fmla="*/ 353551 w 369423"/>
                <a:gd name="connsiteY1" fmla="*/ 231464 h 484359"/>
                <a:gd name="connsiteX2" fmla="*/ 324738 w 369423"/>
                <a:gd name="connsiteY2" fmla="*/ 172581 h 484359"/>
                <a:gd name="connsiteX3" fmla="*/ 104933 w 369423"/>
                <a:gd name="connsiteY3" fmla="*/ 838 h 484359"/>
                <a:gd name="connsiteX4" fmla="*/ 6920 w 369423"/>
                <a:gd name="connsiteY4" fmla="*/ 37200 h 484359"/>
                <a:gd name="connsiteX5" fmla="*/ 4655 w 369423"/>
                <a:gd name="connsiteY5" fmla="*/ 50411 h 484359"/>
                <a:gd name="connsiteX6" fmla="*/ 17866 w 369423"/>
                <a:gd name="connsiteY6" fmla="*/ 52675 h 484359"/>
                <a:gd name="connsiteX7" fmla="*/ 106694 w 369423"/>
                <a:gd name="connsiteY7" fmla="*/ 19711 h 484359"/>
                <a:gd name="connsiteX8" fmla="*/ 306369 w 369423"/>
                <a:gd name="connsiteY8" fmla="*/ 177362 h 484359"/>
                <a:gd name="connsiteX9" fmla="*/ 307501 w 369423"/>
                <a:gd name="connsiteY9" fmla="*/ 180633 h 484359"/>
                <a:gd name="connsiteX10" fmla="*/ 335936 w 369423"/>
                <a:gd name="connsiteY10" fmla="*/ 238510 h 484359"/>
                <a:gd name="connsiteX11" fmla="*/ 349650 w 369423"/>
                <a:gd name="connsiteY11" fmla="*/ 283427 h 484359"/>
                <a:gd name="connsiteX12" fmla="*/ 350154 w 369423"/>
                <a:gd name="connsiteY12" fmla="*/ 285314 h 484359"/>
                <a:gd name="connsiteX13" fmla="*/ 349399 w 369423"/>
                <a:gd name="connsiteY13" fmla="*/ 291605 h 484359"/>
                <a:gd name="connsiteX14" fmla="*/ 343863 w 369423"/>
                <a:gd name="connsiteY14" fmla="*/ 294499 h 484359"/>
                <a:gd name="connsiteX15" fmla="*/ 315554 w 369423"/>
                <a:gd name="connsiteY15" fmla="*/ 294499 h 484359"/>
                <a:gd name="connsiteX16" fmla="*/ 306117 w 369423"/>
                <a:gd name="connsiteY16" fmla="*/ 303055 h 484359"/>
                <a:gd name="connsiteX17" fmla="*/ 300078 w 369423"/>
                <a:gd name="connsiteY17" fmla="*/ 365712 h 484359"/>
                <a:gd name="connsiteX18" fmla="*/ 267239 w 369423"/>
                <a:gd name="connsiteY18" fmla="*/ 399306 h 484359"/>
                <a:gd name="connsiteX19" fmla="*/ 214647 w 369423"/>
                <a:gd name="connsiteY19" fmla="*/ 405471 h 484359"/>
                <a:gd name="connsiteX20" fmla="*/ 206343 w 369423"/>
                <a:gd name="connsiteY20" fmla="*/ 414908 h 484359"/>
                <a:gd name="connsiteX21" fmla="*/ 206343 w 369423"/>
                <a:gd name="connsiteY21" fmla="*/ 465487 h 484359"/>
                <a:gd name="connsiteX22" fmla="*/ 18873 w 369423"/>
                <a:gd name="connsiteY22" fmla="*/ 465487 h 484359"/>
                <a:gd name="connsiteX23" fmla="*/ 18873 w 369423"/>
                <a:gd name="connsiteY23" fmla="*/ 360554 h 484359"/>
                <a:gd name="connsiteX24" fmla="*/ 9436 w 369423"/>
                <a:gd name="connsiteY24" fmla="*/ 351118 h 484359"/>
                <a:gd name="connsiteX25" fmla="*/ 0 w 369423"/>
                <a:gd name="connsiteY25" fmla="*/ 360554 h 484359"/>
                <a:gd name="connsiteX26" fmla="*/ 0 w 369423"/>
                <a:gd name="connsiteY26" fmla="*/ 474923 h 484359"/>
                <a:gd name="connsiteX27" fmla="*/ 9436 w 369423"/>
                <a:gd name="connsiteY27" fmla="*/ 484360 h 484359"/>
                <a:gd name="connsiteX28" fmla="*/ 215779 w 369423"/>
                <a:gd name="connsiteY28" fmla="*/ 484360 h 484359"/>
                <a:gd name="connsiteX29" fmla="*/ 225216 w 369423"/>
                <a:gd name="connsiteY29" fmla="*/ 474923 h 484359"/>
                <a:gd name="connsiteX30" fmla="*/ 225216 w 369423"/>
                <a:gd name="connsiteY30" fmla="*/ 423337 h 484359"/>
                <a:gd name="connsiteX31" fmla="*/ 269378 w 369423"/>
                <a:gd name="connsiteY31" fmla="*/ 418179 h 484359"/>
                <a:gd name="connsiteX32" fmla="*/ 318825 w 369423"/>
                <a:gd name="connsiteY32" fmla="*/ 367726 h 484359"/>
                <a:gd name="connsiteX33" fmla="*/ 324109 w 369423"/>
                <a:gd name="connsiteY33" fmla="*/ 313498 h 484359"/>
                <a:gd name="connsiteX34" fmla="*/ 343863 w 369423"/>
                <a:gd name="connsiteY34" fmla="*/ 313498 h 484359"/>
                <a:gd name="connsiteX35" fmla="*/ 365000 w 369423"/>
                <a:gd name="connsiteY35" fmla="*/ 302300 h 484359"/>
                <a:gd name="connsiteX36" fmla="*/ 368020 w 369423"/>
                <a:gd name="connsiteY36" fmla="*/ 279527 h 4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69423" h="484359">
                  <a:moveTo>
                    <a:pt x="368146" y="279275"/>
                  </a:moveTo>
                  <a:cubicBezTo>
                    <a:pt x="367391" y="274997"/>
                    <a:pt x="363616" y="257131"/>
                    <a:pt x="353551" y="231464"/>
                  </a:cubicBezTo>
                  <a:cubicBezTo>
                    <a:pt x="343485" y="206048"/>
                    <a:pt x="328513" y="179249"/>
                    <a:pt x="324738" y="172581"/>
                  </a:cubicBezTo>
                  <a:cubicBezTo>
                    <a:pt x="306620" y="66515"/>
                    <a:pt x="210495" y="-8850"/>
                    <a:pt x="104933" y="838"/>
                  </a:cubicBezTo>
                  <a:cubicBezTo>
                    <a:pt x="69955" y="3983"/>
                    <a:pt x="35984" y="16565"/>
                    <a:pt x="6920" y="37200"/>
                  </a:cubicBezTo>
                  <a:cubicBezTo>
                    <a:pt x="2642" y="40219"/>
                    <a:pt x="1636" y="46133"/>
                    <a:pt x="4655" y="50411"/>
                  </a:cubicBezTo>
                  <a:cubicBezTo>
                    <a:pt x="7675" y="54688"/>
                    <a:pt x="13588" y="55695"/>
                    <a:pt x="17866" y="52675"/>
                  </a:cubicBezTo>
                  <a:cubicBezTo>
                    <a:pt x="44288" y="33928"/>
                    <a:pt x="74988" y="22605"/>
                    <a:pt x="106694" y="19711"/>
                  </a:cubicBezTo>
                  <a:cubicBezTo>
                    <a:pt x="202946" y="10904"/>
                    <a:pt x="290641" y="80230"/>
                    <a:pt x="306369" y="177362"/>
                  </a:cubicBezTo>
                  <a:cubicBezTo>
                    <a:pt x="306495" y="178494"/>
                    <a:pt x="306998" y="179626"/>
                    <a:pt x="307501" y="180633"/>
                  </a:cubicBezTo>
                  <a:cubicBezTo>
                    <a:pt x="307627" y="180885"/>
                    <a:pt x="325116" y="211207"/>
                    <a:pt x="335936" y="238510"/>
                  </a:cubicBezTo>
                  <a:cubicBezTo>
                    <a:pt x="346505" y="265309"/>
                    <a:pt x="349650" y="283301"/>
                    <a:pt x="349650" y="283427"/>
                  </a:cubicBezTo>
                  <a:cubicBezTo>
                    <a:pt x="349650" y="284056"/>
                    <a:pt x="349902" y="284685"/>
                    <a:pt x="350154" y="285314"/>
                  </a:cubicBezTo>
                  <a:cubicBezTo>
                    <a:pt x="351286" y="288334"/>
                    <a:pt x="350154" y="290724"/>
                    <a:pt x="349399" y="291605"/>
                  </a:cubicBezTo>
                  <a:cubicBezTo>
                    <a:pt x="348644" y="292486"/>
                    <a:pt x="347008" y="294499"/>
                    <a:pt x="343863" y="294499"/>
                  </a:cubicBezTo>
                  <a:lnTo>
                    <a:pt x="315554" y="294499"/>
                  </a:lnTo>
                  <a:cubicBezTo>
                    <a:pt x="310646" y="294499"/>
                    <a:pt x="306620" y="298148"/>
                    <a:pt x="306117" y="303055"/>
                  </a:cubicBezTo>
                  <a:lnTo>
                    <a:pt x="300078" y="365712"/>
                  </a:lnTo>
                  <a:cubicBezTo>
                    <a:pt x="298442" y="383075"/>
                    <a:pt x="284602" y="397167"/>
                    <a:pt x="267239" y="399306"/>
                  </a:cubicBezTo>
                  <a:lnTo>
                    <a:pt x="214647" y="405471"/>
                  </a:lnTo>
                  <a:cubicBezTo>
                    <a:pt x="209866" y="405974"/>
                    <a:pt x="206343" y="410001"/>
                    <a:pt x="206343" y="414908"/>
                  </a:cubicBezTo>
                  <a:lnTo>
                    <a:pt x="206343" y="465487"/>
                  </a:lnTo>
                  <a:lnTo>
                    <a:pt x="18873" y="465487"/>
                  </a:lnTo>
                  <a:lnTo>
                    <a:pt x="18873" y="360554"/>
                  </a:lnTo>
                  <a:cubicBezTo>
                    <a:pt x="18873" y="355395"/>
                    <a:pt x="14595" y="351118"/>
                    <a:pt x="9436" y="351118"/>
                  </a:cubicBezTo>
                  <a:cubicBezTo>
                    <a:pt x="4278" y="351118"/>
                    <a:pt x="0" y="355395"/>
                    <a:pt x="0" y="360554"/>
                  </a:cubicBezTo>
                  <a:lnTo>
                    <a:pt x="0" y="474923"/>
                  </a:lnTo>
                  <a:cubicBezTo>
                    <a:pt x="0" y="480082"/>
                    <a:pt x="4278" y="484360"/>
                    <a:pt x="9436" y="484360"/>
                  </a:cubicBezTo>
                  <a:lnTo>
                    <a:pt x="215779" y="484360"/>
                  </a:lnTo>
                  <a:cubicBezTo>
                    <a:pt x="220938" y="484360"/>
                    <a:pt x="225216" y="480082"/>
                    <a:pt x="225216" y="474923"/>
                  </a:cubicBezTo>
                  <a:lnTo>
                    <a:pt x="225216" y="423337"/>
                  </a:lnTo>
                  <a:lnTo>
                    <a:pt x="269378" y="418179"/>
                  </a:lnTo>
                  <a:cubicBezTo>
                    <a:pt x="295548" y="415159"/>
                    <a:pt x="316308" y="393896"/>
                    <a:pt x="318825" y="367726"/>
                  </a:cubicBezTo>
                  <a:lnTo>
                    <a:pt x="324109" y="313498"/>
                  </a:lnTo>
                  <a:lnTo>
                    <a:pt x="343863" y="313498"/>
                  </a:lnTo>
                  <a:cubicBezTo>
                    <a:pt x="352293" y="313498"/>
                    <a:pt x="360219" y="309346"/>
                    <a:pt x="365000" y="302300"/>
                  </a:cubicBezTo>
                  <a:cubicBezTo>
                    <a:pt x="369530" y="295631"/>
                    <a:pt x="370662" y="287076"/>
                    <a:pt x="368020" y="279527"/>
                  </a:cubicBezTo>
                  <a:close/>
                </a:path>
              </a:pathLst>
            </a:custGeom>
            <a:solidFill>
              <a:schemeClr val="tx2"/>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sp>
          <p:nvSpPr>
            <p:cNvPr id="10" name="Freeform: Shape 735">
              <a:extLst>
                <a:ext uri="{FF2B5EF4-FFF2-40B4-BE49-F238E27FC236}">
                  <a16:creationId xmlns:a16="http://schemas.microsoft.com/office/drawing/2014/main" id="{7765579F-9132-85AD-04BA-BAEFE41D0A63}"/>
                </a:ext>
              </a:extLst>
            </p:cNvPr>
            <p:cNvSpPr/>
            <p:nvPr/>
          </p:nvSpPr>
          <p:spPr>
            <a:xfrm>
              <a:off x="12833880" y="1557894"/>
              <a:ext cx="321592" cy="58254"/>
            </a:xfrm>
            <a:custGeom>
              <a:avLst/>
              <a:gdLst>
                <a:gd name="connsiteX0" fmla="*/ 267113 w 321592"/>
                <a:gd name="connsiteY0" fmla="*/ 40262 h 58254"/>
                <a:gd name="connsiteX1" fmla="*/ 293032 w 321592"/>
                <a:gd name="connsiteY1" fmla="*/ 57122 h 58254"/>
                <a:gd name="connsiteX2" fmla="*/ 321593 w 321592"/>
                <a:gd name="connsiteY2" fmla="*/ 28561 h 58254"/>
                <a:gd name="connsiteX3" fmla="*/ 293032 w 321592"/>
                <a:gd name="connsiteY3" fmla="*/ 0 h 58254"/>
                <a:gd name="connsiteX4" fmla="*/ 265603 w 321592"/>
                <a:gd name="connsiteY4" fmla="*/ 21263 h 58254"/>
                <a:gd name="connsiteX5" fmla="*/ 55738 w 321592"/>
                <a:gd name="connsiteY5" fmla="*/ 21263 h 58254"/>
                <a:gd name="connsiteX6" fmla="*/ 28561 w 321592"/>
                <a:gd name="connsiteY6" fmla="*/ 1132 h 58254"/>
                <a:gd name="connsiteX7" fmla="*/ 0 w 321592"/>
                <a:gd name="connsiteY7" fmla="*/ 29693 h 58254"/>
                <a:gd name="connsiteX8" fmla="*/ 28561 w 321592"/>
                <a:gd name="connsiteY8" fmla="*/ 58254 h 58254"/>
                <a:gd name="connsiteX9" fmla="*/ 54983 w 321592"/>
                <a:gd name="connsiteY9" fmla="*/ 40262 h 58254"/>
                <a:gd name="connsiteX10" fmla="*/ 267113 w 321592"/>
                <a:gd name="connsiteY10" fmla="*/ 40262 h 58254"/>
                <a:gd name="connsiteX11" fmla="*/ 293032 w 321592"/>
                <a:gd name="connsiteY11" fmla="*/ 16482 h 58254"/>
                <a:gd name="connsiteX12" fmla="*/ 305236 w 321592"/>
                <a:gd name="connsiteY12" fmla="*/ 28687 h 58254"/>
                <a:gd name="connsiteX13" fmla="*/ 293032 w 321592"/>
                <a:gd name="connsiteY13" fmla="*/ 40891 h 58254"/>
                <a:gd name="connsiteX14" fmla="*/ 280827 w 321592"/>
                <a:gd name="connsiteY14" fmla="*/ 28687 h 58254"/>
                <a:gd name="connsiteX15" fmla="*/ 293032 w 321592"/>
                <a:gd name="connsiteY15" fmla="*/ 16482 h 58254"/>
                <a:gd name="connsiteX16" fmla="*/ 28561 w 321592"/>
                <a:gd name="connsiteY16" fmla="*/ 42023 h 58254"/>
                <a:gd name="connsiteX17" fmla="*/ 16356 w 321592"/>
                <a:gd name="connsiteY17" fmla="*/ 29819 h 58254"/>
                <a:gd name="connsiteX18" fmla="*/ 28561 w 321592"/>
                <a:gd name="connsiteY18" fmla="*/ 17615 h 58254"/>
                <a:gd name="connsiteX19" fmla="*/ 40262 w 321592"/>
                <a:gd name="connsiteY19" fmla="*/ 27177 h 58254"/>
                <a:gd name="connsiteX20" fmla="*/ 39507 w 321592"/>
                <a:gd name="connsiteY20" fmla="*/ 30826 h 58254"/>
                <a:gd name="connsiteX21" fmla="*/ 40010 w 321592"/>
                <a:gd name="connsiteY21" fmla="*/ 33468 h 58254"/>
                <a:gd name="connsiteX22" fmla="*/ 28561 w 321592"/>
                <a:gd name="connsiteY22" fmla="*/ 42023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67113" y="40262"/>
                  </a:moveTo>
                  <a:cubicBezTo>
                    <a:pt x="271643" y="50202"/>
                    <a:pt x="281457" y="57122"/>
                    <a:pt x="293032" y="57122"/>
                  </a:cubicBezTo>
                  <a:cubicBezTo>
                    <a:pt x="308759" y="57122"/>
                    <a:pt x="321593" y="44288"/>
                    <a:pt x="321593" y="28561"/>
                  </a:cubicBezTo>
                  <a:cubicBezTo>
                    <a:pt x="321593" y="12833"/>
                    <a:pt x="308759" y="0"/>
                    <a:pt x="293032" y="0"/>
                  </a:cubicBezTo>
                  <a:cubicBezTo>
                    <a:pt x="279821" y="0"/>
                    <a:pt x="268749" y="9059"/>
                    <a:pt x="265603" y="21263"/>
                  </a:cubicBezTo>
                  <a:lnTo>
                    <a:pt x="55738" y="21263"/>
                  </a:lnTo>
                  <a:cubicBezTo>
                    <a:pt x="52089" y="9688"/>
                    <a:pt x="41394" y="1132"/>
                    <a:pt x="28561" y="1132"/>
                  </a:cubicBezTo>
                  <a:cubicBezTo>
                    <a:pt x="12833" y="1132"/>
                    <a:pt x="0" y="13966"/>
                    <a:pt x="0" y="29693"/>
                  </a:cubicBezTo>
                  <a:cubicBezTo>
                    <a:pt x="0" y="45421"/>
                    <a:pt x="12833" y="58254"/>
                    <a:pt x="28561" y="58254"/>
                  </a:cubicBezTo>
                  <a:cubicBezTo>
                    <a:pt x="40639" y="58254"/>
                    <a:pt x="50831" y="50831"/>
                    <a:pt x="54983" y="40262"/>
                  </a:cubicBezTo>
                  <a:lnTo>
                    <a:pt x="267113" y="40262"/>
                  </a:lnTo>
                  <a:close/>
                  <a:moveTo>
                    <a:pt x="293032" y="16482"/>
                  </a:moveTo>
                  <a:cubicBezTo>
                    <a:pt x="299700" y="16482"/>
                    <a:pt x="305236" y="21892"/>
                    <a:pt x="305236" y="28687"/>
                  </a:cubicBezTo>
                  <a:cubicBezTo>
                    <a:pt x="305236" y="35481"/>
                    <a:pt x="299826" y="40891"/>
                    <a:pt x="293032" y="40891"/>
                  </a:cubicBezTo>
                  <a:cubicBezTo>
                    <a:pt x="286238" y="40891"/>
                    <a:pt x="280827" y="35481"/>
                    <a:pt x="280827" y="28687"/>
                  </a:cubicBezTo>
                  <a:cubicBezTo>
                    <a:pt x="280827" y="21892"/>
                    <a:pt x="286238" y="16482"/>
                    <a:pt x="293032" y="16482"/>
                  </a:cubicBezTo>
                  <a:close/>
                  <a:moveTo>
                    <a:pt x="28561" y="42023"/>
                  </a:moveTo>
                  <a:cubicBezTo>
                    <a:pt x="21892" y="42023"/>
                    <a:pt x="16356" y="36613"/>
                    <a:pt x="16356" y="29819"/>
                  </a:cubicBezTo>
                  <a:cubicBezTo>
                    <a:pt x="16356" y="23025"/>
                    <a:pt x="21767" y="17615"/>
                    <a:pt x="28561" y="17615"/>
                  </a:cubicBezTo>
                  <a:cubicBezTo>
                    <a:pt x="34348" y="17615"/>
                    <a:pt x="39004" y="21767"/>
                    <a:pt x="40262" y="27177"/>
                  </a:cubicBezTo>
                  <a:cubicBezTo>
                    <a:pt x="39759" y="28309"/>
                    <a:pt x="39507" y="29567"/>
                    <a:pt x="39507" y="30826"/>
                  </a:cubicBezTo>
                  <a:cubicBezTo>
                    <a:pt x="39507" y="31706"/>
                    <a:pt x="39759" y="32587"/>
                    <a:pt x="40010" y="33468"/>
                  </a:cubicBezTo>
                  <a:cubicBezTo>
                    <a:pt x="38501" y="38375"/>
                    <a:pt x="33971" y="42023"/>
                    <a:pt x="28561" y="42023"/>
                  </a:cubicBezTo>
                  <a:close/>
                </a:path>
              </a:pathLst>
            </a:custGeom>
            <a:solidFill>
              <a:schemeClr val="tx2"/>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sp>
          <p:nvSpPr>
            <p:cNvPr id="11" name="Freeform: Shape 736">
              <a:extLst>
                <a:ext uri="{FF2B5EF4-FFF2-40B4-BE49-F238E27FC236}">
                  <a16:creationId xmlns:a16="http://schemas.microsoft.com/office/drawing/2014/main" id="{900B140D-632E-B9DB-814C-EA648D28D29A}"/>
                </a:ext>
              </a:extLst>
            </p:cNvPr>
            <p:cNvSpPr/>
            <p:nvPr/>
          </p:nvSpPr>
          <p:spPr>
            <a:xfrm>
              <a:off x="12907233" y="1429685"/>
              <a:ext cx="248366" cy="103926"/>
            </a:xfrm>
            <a:custGeom>
              <a:avLst/>
              <a:gdLst>
                <a:gd name="connsiteX0" fmla="*/ 9310 w 248366"/>
                <a:gd name="connsiteY0" fmla="*/ 103926 h 103926"/>
                <a:gd name="connsiteX1" fmla="*/ 116760 w 248366"/>
                <a:gd name="connsiteY1" fmla="*/ 103926 h 103926"/>
                <a:gd name="connsiteX2" fmla="*/ 122170 w 248366"/>
                <a:gd name="connsiteY2" fmla="*/ 102165 h 103926"/>
                <a:gd name="connsiteX3" fmla="*/ 199171 w 248366"/>
                <a:gd name="connsiteY3" fmla="*/ 48189 h 103926"/>
                <a:gd name="connsiteX4" fmla="*/ 219805 w 248366"/>
                <a:gd name="connsiteY4" fmla="*/ 57122 h 103926"/>
                <a:gd name="connsiteX5" fmla="*/ 248366 w 248366"/>
                <a:gd name="connsiteY5" fmla="*/ 28561 h 103926"/>
                <a:gd name="connsiteX6" fmla="*/ 219805 w 248366"/>
                <a:gd name="connsiteY6" fmla="*/ 0 h 103926"/>
                <a:gd name="connsiteX7" fmla="*/ 191245 w 248366"/>
                <a:gd name="connsiteY7" fmla="*/ 28561 h 103926"/>
                <a:gd name="connsiteX8" fmla="*/ 191496 w 248366"/>
                <a:gd name="connsiteY8" fmla="*/ 30448 h 103926"/>
                <a:gd name="connsiteX9" fmla="*/ 113866 w 248366"/>
                <a:gd name="connsiteY9" fmla="*/ 84928 h 103926"/>
                <a:gd name="connsiteX10" fmla="*/ 9436 w 248366"/>
                <a:gd name="connsiteY10" fmla="*/ 84928 h 103926"/>
                <a:gd name="connsiteX11" fmla="*/ 0 w 248366"/>
                <a:gd name="connsiteY11" fmla="*/ 94364 h 103926"/>
                <a:gd name="connsiteX12" fmla="*/ 9436 w 248366"/>
                <a:gd name="connsiteY12" fmla="*/ 103800 h 103926"/>
                <a:gd name="connsiteX13" fmla="*/ 219805 w 248366"/>
                <a:gd name="connsiteY13" fmla="*/ 16482 h 103926"/>
                <a:gd name="connsiteX14" fmla="*/ 232010 w 248366"/>
                <a:gd name="connsiteY14" fmla="*/ 28687 h 103926"/>
                <a:gd name="connsiteX15" fmla="*/ 219805 w 248366"/>
                <a:gd name="connsiteY15" fmla="*/ 40891 h 103926"/>
                <a:gd name="connsiteX16" fmla="*/ 207601 w 248366"/>
                <a:gd name="connsiteY16" fmla="*/ 28687 h 103926"/>
                <a:gd name="connsiteX17" fmla="*/ 219805 w 248366"/>
                <a:gd name="connsiteY17" fmla="*/ 16482 h 10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366" h="103926">
                  <a:moveTo>
                    <a:pt x="9310" y="103926"/>
                  </a:moveTo>
                  <a:lnTo>
                    <a:pt x="116760" y="103926"/>
                  </a:lnTo>
                  <a:cubicBezTo>
                    <a:pt x="118647" y="103926"/>
                    <a:pt x="120534" y="103297"/>
                    <a:pt x="122170" y="102165"/>
                  </a:cubicBezTo>
                  <a:lnTo>
                    <a:pt x="199171" y="48189"/>
                  </a:lnTo>
                  <a:cubicBezTo>
                    <a:pt x="204330" y="53725"/>
                    <a:pt x="211627" y="57122"/>
                    <a:pt x="219805" y="57122"/>
                  </a:cubicBezTo>
                  <a:cubicBezTo>
                    <a:pt x="235533" y="57122"/>
                    <a:pt x="248366" y="44288"/>
                    <a:pt x="248366" y="28561"/>
                  </a:cubicBezTo>
                  <a:cubicBezTo>
                    <a:pt x="248366" y="12834"/>
                    <a:pt x="235533" y="0"/>
                    <a:pt x="219805" y="0"/>
                  </a:cubicBezTo>
                  <a:cubicBezTo>
                    <a:pt x="204078" y="0"/>
                    <a:pt x="191245" y="12834"/>
                    <a:pt x="191245" y="28561"/>
                  </a:cubicBezTo>
                  <a:cubicBezTo>
                    <a:pt x="191245" y="29190"/>
                    <a:pt x="191370" y="29819"/>
                    <a:pt x="191496" y="30448"/>
                  </a:cubicBezTo>
                  <a:lnTo>
                    <a:pt x="113866" y="84928"/>
                  </a:lnTo>
                  <a:lnTo>
                    <a:pt x="9436" y="84928"/>
                  </a:lnTo>
                  <a:cubicBezTo>
                    <a:pt x="4278" y="84928"/>
                    <a:pt x="0" y="89206"/>
                    <a:pt x="0" y="94364"/>
                  </a:cubicBezTo>
                  <a:cubicBezTo>
                    <a:pt x="0" y="99523"/>
                    <a:pt x="4278" y="103800"/>
                    <a:pt x="9436" y="103800"/>
                  </a:cubicBezTo>
                  <a:close/>
                  <a:moveTo>
                    <a:pt x="219805" y="16482"/>
                  </a:moveTo>
                  <a:cubicBezTo>
                    <a:pt x="226474" y="16482"/>
                    <a:pt x="232010" y="21892"/>
                    <a:pt x="232010" y="28687"/>
                  </a:cubicBezTo>
                  <a:cubicBezTo>
                    <a:pt x="232010" y="35481"/>
                    <a:pt x="226600" y="40891"/>
                    <a:pt x="219805" y="40891"/>
                  </a:cubicBezTo>
                  <a:cubicBezTo>
                    <a:pt x="213011" y="40891"/>
                    <a:pt x="207601" y="35481"/>
                    <a:pt x="207601" y="28687"/>
                  </a:cubicBezTo>
                  <a:cubicBezTo>
                    <a:pt x="207601" y="21892"/>
                    <a:pt x="213011" y="16482"/>
                    <a:pt x="219805" y="16482"/>
                  </a:cubicBezTo>
                  <a:close/>
                </a:path>
              </a:pathLst>
            </a:custGeom>
            <a:solidFill>
              <a:schemeClr val="tx2"/>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sp>
          <p:nvSpPr>
            <p:cNvPr id="12" name="Freeform: Shape 737">
              <a:extLst>
                <a:ext uri="{FF2B5EF4-FFF2-40B4-BE49-F238E27FC236}">
                  <a16:creationId xmlns:a16="http://schemas.microsoft.com/office/drawing/2014/main" id="{F1F8E633-9224-E550-1A9B-BC6CCD2A1BFD}"/>
                </a:ext>
              </a:extLst>
            </p:cNvPr>
            <p:cNvSpPr/>
            <p:nvPr/>
          </p:nvSpPr>
          <p:spPr>
            <a:xfrm>
              <a:off x="12907233" y="1647477"/>
              <a:ext cx="248492" cy="99396"/>
            </a:xfrm>
            <a:custGeom>
              <a:avLst/>
              <a:gdLst>
                <a:gd name="connsiteX0" fmla="*/ 191370 w 248492"/>
                <a:gd name="connsiteY0" fmla="*/ 69829 h 99396"/>
                <a:gd name="connsiteX1" fmla="*/ 191370 w 248492"/>
                <a:gd name="connsiteY1" fmla="*/ 70836 h 99396"/>
                <a:gd name="connsiteX2" fmla="*/ 219931 w 248492"/>
                <a:gd name="connsiteY2" fmla="*/ 99397 h 99396"/>
                <a:gd name="connsiteX3" fmla="*/ 248492 w 248492"/>
                <a:gd name="connsiteY3" fmla="*/ 70836 h 99396"/>
                <a:gd name="connsiteX4" fmla="*/ 219931 w 248492"/>
                <a:gd name="connsiteY4" fmla="*/ 42275 h 99396"/>
                <a:gd name="connsiteX5" fmla="*/ 198668 w 248492"/>
                <a:gd name="connsiteY5" fmla="*/ 51963 h 99396"/>
                <a:gd name="connsiteX6" fmla="*/ 122044 w 248492"/>
                <a:gd name="connsiteY6" fmla="*/ 1510 h 99396"/>
                <a:gd name="connsiteX7" fmla="*/ 116886 w 248492"/>
                <a:gd name="connsiteY7" fmla="*/ 0 h 99396"/>
                <a:gd name="connsiteX8" fmla="*/ 9436 w 248492"/>
                <a:gd name="connsiteY8" fmla="*/ 0 h 99396"/>
                <a:gd name="connsiteX9" fmla="*/ 0 w 248492"/>
                <a:gd name="connsiteY9" fmla="*/ 9436 h 99396"/>
                <a:gd name="connsiteX10" fmla="*/ 9436 w 248492"/>
                <a:gd name="connsiteY10" fmla="*/ 18873 h 99396"/>
                <a:gd name="connsiteX11" fmla="*/ 114118 w 248492"/>
                <a:gd name="connsiteY11" fmla="*/ 18873 h 99396"/>
                <a:gd name="connsiteX12" fmla="*/ 191496 w 248492"/>
                <a:gd name="connsiteY12" fmla="*/ 69829 h 99396"/>
                <a:gd name="connsiteX13" fmla="*/ 219805 w 248492"/>
                <a:gd name="connsiteY13" fmla="*/ 58632 h 99396"/>
                <a:gd name="connsiteX14" fmla="*/ 232010 w 248492"/>
                <a:gd name="connsiteY14" fmla="*/ 70836 h 99396"/>
                <a:gd name="connsiteX15" fmla="*/ 219805 w 248492"/>
                <a:gd name="connsiteY15" fmla="*/ 83040 h 99396"/>
                <a:gd name="connsiteX16" fmla="*/ 207601 w 248492"/>
                <a:gd name="connsiteY16" fmla="*/ 70836 h 99396"/>
                <a:gd name="connsiteX17" fmla="*/ 219805 w 248492"/>
                <a:gd name="connsiteY17" fmla="*/ 58632 h 9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99396">
                  <a:moveTo>
                    <a:pt x="191370" y="69829"/>
                  </a:moveTo>
                  <a:cubicBezTo>
                    <a:pt x="191370" y="69829"/>
                    <a:pt x="191370" y="70459"/>
                    <a:pt x="191370" y="70836"/>
                  </a:cubicBezTo>
                  <a:cubicBezTo>
                    <a:pt x="191370" y="86563"/>
                    <a:pt x="204204" y="99397"/>
                    <a:pt x="219931" y="99397"/>
                  </a:cubicBezTo>
                  <a:cubicBezTo>
                    <a:pt x="235659" y="99397"/>
                    <a:pt x="248492" y="86563"/>
                    <a:pt x="248492" y="70836"/>
                  </a:cubicBezTo>
                  <a:cubicBezTo>
                    <a:pt x="248492" y="55109"/>
                    <a:pt x="235659" y="42275"/>
                    <a:pt x="219931" y="42275"/>
                  </a:cubicBezTo>
                  <a:cubicBezTo>
                    <a:pt x="211501" y="42275"/>
                    <a:pt x="203952" y="46050"/>
                    <a:pt x="198668" y="51963"/>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496" y="69829"/>
                  </a:lnTo>
                  <a:close/>
                  <a:moveTo>
                    <a:pt x="219805" y="58632"/>
                  </a:moveTo>
                  <a:cubicBezTo>
                    <a:pt x="226474" y="58632"/>
                    <a:pt x="232010" y="64042"/>
                    <a:pt x="232010" y="70836"/>
                  </a:cubicBezTo>
                  <a:cubicBezTo>
                    <a:pt x="232010" y="77630"/>
                    <a:pt x="226600" y="83040"/>
                    <a:pt x="219805" y="83040"/>
                  </a:cubicBezTo>
                  <a:cubicBezTo>
                    <a:pt x="213011" y="83040"/>
                    <a:pt x="207601" y="77630"/>
                    <a:pt x="207601" y="70836"/>
                  </a:cubicBezTo>
                  <a:cubicBezTo>
                    <a:pt x="207601" y="64042"/>
                    <a:pt x="213011" y="58632"/>
                    <a:pt x="219805" y="58632"/>
                  </a:cubicBezTo>
                  <a:close/>
                </a:path>
              </a:pathLst>
            </a:custGeom>
            <a:solidFill>
              <a:schemeClr val="tx2"/>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grpSp>
      <p:grpSp>
        <p:nvGrpSpPr>
          <p:cNvPr id="14" name="Group 13">
            <a:extLst>
              <a:ext uri="{FF2B5EF4-FFF2-40B4-BE49-F238E27FC236}">
                <a16:creationId xmlns:a16="http://schemas.microsoft.com/office/drawing/2014/main" id="{8FDCFE01-DEAB-FE00-1500-D3767F5BE08B}"/>
              </a:ext>
            </a:extLst>
          </p:cNvPr>
          <p:cNvGrpSpPr/>
          <p:nvPr/>
        </p:nvGrpSpPr>
        <p:grpSpPr>
          <a:xfrm>
            <a:off x="8992918" y="2349342"/>
            <a:ext cx="348599" cy="316197"/>
            <a:chOff x="12833880" y="1375374"/>
            <a:chExt cx="533994" cy="484359"/>
          </a:xfrm>
        </p:grpSpPr>
        <p:sp>
          <p:nvSpPr>
            <p:cNvPr id="15" name="Freeform: Shape 734">
              <a:extLst>
                <a:ext uri="{FF2B5EF4-FFF2-40B4-BE49-F238E27FC236}">
                  <a16:creationId xmlns:a16="http://schemas.microsoft.com/office/drawing/2014/main" id="{F492EF0D-554A-68A9-4BBB-0303487D6961}"/>
                </a:ext>
              </a:extLst>
            </p:cNvPr>
            <p:cNvSpPr/>
            <p:nvPr/>
          </p:nvSpPr>
          <p:spPr>
            <a:xfrm>
              <a:off x="12998451" y="1375374"/>
              <a:ext cx="369423" cy="484359"/>
            </a:xfrm>
            <a:custGeom>
              <a:avLst/>
              <a:gdLst>
                <a:gd name="connsiteX0" fmla="*/ 368146 w 369423"/>
                <a:gd name="connsiteY0" fmla="*/ 279275 h 484359"/>
                <a:gd name="connsiteX1" fmla="*/ 353551 w 369423"/>
                <a:gd name="connsiteY1" fmla="*/ 231464 h 484359"/>
                <a:gd name="connsiteX2" fmla="*/ 324738 w 369423"/>
                <a:gd name="connsiteY2" fmla="*/ 172581 h 484359"/>
                <a:gd name="connsiteX3" fmla="*/ 104933 w 369423"/>
                <a:gd name="connsiteY3" fmla="*/ 838 h 484359"/>
                <a:gd name="connsiteX4" fmla="*/ 6920 w 369423"/>
                <a:gd name="connsiteY4" fmla="*/ 37200 h 484359"/>
                <a:gd name="connsiteX5" fmla="*/ 4655 w 369423"/>
                <a:gd name="connsiteY5" fmla="*/ 50411 h 484359"/>
                <a:gd name="connsiteX6" fmla="*/ 17866 w 369423"/>
                <a:gd name="connsiteY6" fmla="*/ 52675 h 484359"/>
                <a:gd name="connsiteX7" fmla="*/ 106694 w 369423"/>
                <a:gd name="connsiteY7" fmla="*/ 19711 h 484359"/>
                <a:gd name="connsiteX8" fmla="*/ 306369 w 369423"/>
                <a:gd name="connsiteY8" fmla="*/ 177362 h 484359"/>
                <a:gd name="connsiteX9" fmla="*/ 307501 w 369423"/>
                <a:gd name="connsiteY9" fmla="*/ 180633 h 484359"/>
                <a:gd name="connsiteX10" fmla="*/ 335936 w 369423"/>
                <a:gd name="connsiteY10" fmla="*/ 238510 h 484359"/>
                <a:gd name="connsiteX11" fmla="*/ 349650 w 369423"/>
                <a:gd name="connsiteY11" fmla="*/ 283427 h 484359"/>
                <a:gd name="connsiteX12" fmla="*/ 350154 w 369423"/>
                <a:gd name="connsiteY12" fmla="*/ 285314 h 484359"/>
                <a:gd name="connsiteX13" fmla="*/ 349399 w 369423"/>
                <a:gd name="connsiteY13" fmla="*/ 291605 h 484359"/>
                <a:gd name="connsiteX14" fmla="*/ 343863 w 369423"/>
                <a:gd name="connsiteY14" fmla="*/ 294499 h 484359"/>
                <a:gd name="connsiteX15" fmla="*/ 315554 w 369423"/>
                <a:gd name="connsiteY15" fmla="*/ 294499 h 484359"/>
                <a:gd name="connsiteX16" fmla="*/ 306117 w 369423"/>
                <a:gd name="connsiteY16" fmla="*/ 303055 h 484359"/>
                <a:gd name="connsiteX17" fmla="*/ 300078 w 369423"/>
                <a:gd name="connsiteY17" fmla="*/ 365712 h 484359"/>
                <a:gd name="connsiteX18" fmla="*/ 267239 w 369423"/>
                <a:gd name="connsiteY18" fmla="*/ 399306 h 484359"/>
                <a:gd name="connsiteX19" fmla="*/ 214647 w 369423"/>
                <a:gd name="connsiteY19" fmla="*/ 405471 h 484359"/>
                <a:gd name="connsiteX20" fmla="*/ 206343 w 369423"/>
                <a:gd name="connsiteY20" fmla="*/ 414908 h 484359"/>
                <a:gd name="connsiteX21" fmla="*/ 206343 w 369423"/>
                <a:gd name="connsiteY21" fmla="*/ 465487 h 484359"/>
                <a:gd name="connsiteX22" fmla="*/ 18873 w 369423"/>
                <a:gd name="connsiteY22" fmla="*/ 465487 h 484359"/>
                <a:gd name="connsiteX23" fmla="*/ 18873 w 369423"/>
                <a:gd name="connsiteY23" fmla="*/ 360554 h 484359"/>
                <a:gd name="connsiteX24" fmla="*/ 9436 w 369423"/>
                <a:gd name="connsiteY24" fmla="*/ 351118 h 484359"/>
                <a:gd name="connsiteX25" fmla="*/ 0 w 369423"/>
                <a:gd name="connsiteY25" fmla="*/ 360554 h 484359"/>
                <a:gd name="connsiteX26" fmla="*/ 0 w 369423"/>
                <a:gd name="connsiteY26" fmla="*/ 474923 h 484359"/>
                <a:gd name="connsiteX27" fmla="*/ 9436 w 369423"/>
                <a:gd name="connsiteY27" fmla="*/ 484360 h 484359"/>
                <a:gd name="connsiteX28" fmla="*/ 215779 w 369423"/>
                <a:gd name="connsiteY28" fmla="*/ 484360 h 484359"/>
                <a:gd name="connsiteX29" fmla="*/ 225216 w 369423"/>
                <a:gd name="connsiteY29" fmla="*/ 474923 h 484359"/>
                <a:gd name="connsiteX30" fmla="*/ 225216 w 369423"/>
                <a:gd name="connsiteY30" fmla="*/ 423337 h 484359"/>
                <a:gd name="connsiteX31" fmla="*/ 269378 w 369423"/>
                <a:gd name="connsiteY31" fmla="*/ 418179 h 484359"/>
                <a:gd name="connsiteX32" fmla="*/ 318825 w 369423"/>
                <a:gd name="connsiteY32" fmla="*/ 367726 h 484359"/>
                <a:gd name="connsiteX33" fmla="*/ 324109 w 369423"/>
                <a:gd name="connsiteY33" fmla="*/ 313498 h 484359"/>
                <a:gd name="connsiteX34" fmla="*/ 343863 w 369423"/>
                <a:gd name="connsiteY34" fmla="*/ 313498 h 484359"/>
                <a:gd name="connsiteX35" fmla="*/ 365000 w 369423"/>
                <a:gd name="connsiteY35" fmla="*/ 302300 h 484359"/>
                <a:gd name="connsiteX36" fmla="*/ 368020 w 369423"/>
                <a:gd name="connsiteY36" fmla="*/ 279527 h 4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69423" h="484359">
                  <a:moveTo>
                    <a:pt x="368146" y="279275"/>
                  </a:moveTo>
                  <a:cubicBezTo>
                    <a:pt x="367391" y="274997"/>
                    <a:pt x="363616" y="257131"/>
                    <a:pt x="353551" y="231464"/>
                  </a:cubicBezTo>
                  <a:cubicBezTo>
                    <a:pt x="343485" y="206048"/>
                    <a:pt x="328513" y="179249"/>
                    <a:pt x="324738" y="172581"/>
                  </a:cubicBezTo>
                  <a:cubicBezTo>
                    <a:pt x="306620" y="66515"/>
                    <a:pt x="210495" y="-8850"/>
                    <a:pt x="104933" y="838"/>
                  </a:cubicBezTo>
                  <a:cubicBezTo>
                    <a:pt x="69955" y="3983"/>
                    <a:pt x="35984" y="16565"/>
                    <a:pt x="6920" y="37200"/>
                  </a:cubicBezTo>
                  <a:cubicBezTo>
                    <a:pt x="2642" y="40219"/>
                    <a:pt x="1636" y="46133"/>
                    <a:pt x="4655" y="50411"/>
                  </a:cubicBezTo>
                  <a:cubicBezTo>
                    <a:pt x="7675" y="54688"/>
                    <a:pt x="13588" y="55695"/>
                    <a:pt x="17866" y="52675"/>
                  </a:cubicBezTo>
                  <a:cubicBezTo>
                    <a:pt x="44288" y="33928"/>
                    <a:pt x="74988" y="22605"/>
                    <a:pt x="106694" y="19711"/>
                  </a:cubicBezTo>
                  <a:cubicBezTo>
                    <a:pt x="202946" y="10904"/>
                    <a:pt x="290641" y="80230"/>
                    <a:pt x="306369" y="177362"/>
                  </a:cubicBezTo>
                  <a:cubicBezTo>
                    <a:pt x="306495" y="178494"/>
                    <a:pt x="306998" y="179626"/>
                    <a:pt x="307501" y="180633"/>
                  </a:cubicBezTo>
                  <a:cubicBezTo>
                    <a:pt x="307627" y="180885"/>
                    <a:pt x="325116" y="211207"/>
                    <a:pt x="335936" y="238510"/>
                  </a:cubicBezTo>
                  <a:cubicBezTo>
                    <a:pt x="346505" y="265309"/>
                    <a:pt x="349650" y="283301"/>
                    <a:pt x="349650" y="283427"/>
                  </a:cubicBezTo>
                  <a:cubicBezTo>
                    <a:pt x="349650" y="284056"/>
                    <a:pt x="349902" y="284685"/>
                    <a:pt x="350154" y="285314"/>
                  </a:cubicBezTo>
                  <a:cubicBezTo>
                    <a:pt x="351286" y="288334"/>
                    <a:pt x="350154" y="290724"/>
                    <a:pt x="349399" y="291605"/>
                  </a:cubicBezTo>
                  <a:cubicBezTo>
                    <a:pt x="348644" y="292486"/>
                    <a:pt x="347008" y="294499"/>
                    <a:pt x="343863" y="294499"/>
                  </a:cubicBezTo>
                  <a:lnTo>
                    <a:pt x="315554" y="294499"/>
                  </a:lnTo>
                  <a:cubicBezTo>
                    <a:pt x="310646" y="294499"/>
                    <a:pt x="306620" y="298148"/>
                    <a:pt x="306117" y="303055"/>
                  </a:cubicBezTo>
                  <a:lnTo>
                    <a:pt x="300078" y="365712"/>
                  </a:lnTo>
                  <a:cubicBezTo>
                    <a:pt x="298442" y="383075"/>
                    <a:pt x="284602" y="397167"/>
                    <a:pt x="267239" y="399306"/>
                  </a:cubicBezTo>
                  <a:lnTo>
                    <a:pt x="214647" y="405471"/>
                  </a:lnTo>
                  <a:cubicBezTo>
                    <a:pt x="209866" y="405974"/>
                    <a:pt x="206343" y="410001"/>
                    <a:pt x="206343" y="414908"/>
                  </a:cubicBezTo>
                  <a:lnTo>
                    <a:pt x="206343" y="465487"/>
                  </a:lnTo>
                  <a:lnTo>
                    <a:pt x="18873" y="465487"/>
                  </a:lnTo>
                  <a:lnTo>
                    <a:pt x="18873" y="360554"/>
                  </a:lnTo>
                  <a:cubicBezTo>
                    <a:pt x="18873" y="355395"/>
                    <a:pt x="14595" y="351118"/>
                    <a:pt x="9436" y="351118"/>
                  </a:cubicBezTo>
                  <a:cubicBezTo>
                    <a:pt x="4278" y="351118"/>
                    <a:pt x="0" y="355395"/>
                    <a:pt x="0" y="360554"/>
                  </a:cubicBezTo>
                  <a:lnTo>
                    <a:pt x="0" y="474923"/>
                  </a:lnTo>
                  <a:cubicBezTo>
                    <a:pt x="0" y="480082"/>
                    <a:pt x="4278" y="484360"/>
                    <a:pt x="9436" y="484360"/>
                  </a:cubicBezTo>
                  <a:lnTo>
                    <a:pt x="215779" y="484360"/>
                  </a:lnTo>
                  <a:cubicBezTo>
                    <a:pt x="220938" y="484360"/>
                    <a:pt x="225216" y="480082"/>
                    <a:pt x="225216" y="474923"/>
                  </a:cubicBezTo>
                  <a:lnTo>
                    <a:pt x="225216" y="423337"/>
                  </a:lnTo>
                  <a:lnTo>
                    <a:pt x="269378" y="418179"/>
                  </a:lnTo>
                  <a:cubicBezTo>
                    <a:pt x="295548" y="415159"/>
                    <a:pt x="316308" y="393896"/>
                    <a:pt x="318825" y="367726"/>
                  </a:cubicBezTo>
                  <a:lnTo>
                    <a:pt x="324109" y="313498"/>
                  </a:lnTo>
                  <a:lnTo>
                    <a:pt x="343863" y="313498"/>
                  </a:lnTo>
                  <a:cubicBezTo>
                    <a:pt x="352293" y="313498"/>
                    <a:pt x="360219" y="309346"/>
                    <a:pt x="365000" y="302300"/>
                  </a:cubicBezTo>
                  <a:cubicBezTo>
                    <a:pt x="369530" y="295631"/>
                    <a:pt x="370662" y="287076"/>
                    <a:pt x="368020" y="279527"/>
                  </a:cubicBezTo>
                  <a:close/>
                </a:path>
              </a:pathLst>
            </a:custGeom>
            <a:solidFill>
              <a:schemeClr val="tx2"/>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sp>
          <p:nvSpPr>
            <p:cNvPr id="16" name="Freeform: Shape 735">
              <a:extLst>
                <a:ext uri="{FF2B5EF4-FFF2-40B4-BE49-F238E27FC236}">
                  <a16:creationId xmlns:a16="http://schemas.microsoft.com/office/drawing/2014/main" id="{A9B348B4-636E-AC04-51EE-D035579B79B5}"/>
                </a:ext>
              </a:extLst>
            </p:cNvPr>
            <p:cNvSpPr/>
            <p:nvPr/>
          </p:nvSpPr>
          <p:spPr>
            <a:xfrm>
              <a:off x="12833880" y="1557894"/>
              <a:ext cx="321592" cy="58254"/>
            </a:xfrm>
            <a:custGeom>
              <a:avLst/>
              <a:gdLst>
                <a:gd name="connsiteX0" fmla="*/ 267113 w 321592"/>
                <a:gd name="connsiteY0" fmla="*/ 40262 h 58254"/>
                <a:gd name="connsiteX1" fmla="*/ 293032 w 321592"/>
                <a:gd name="connsiteY1" fmla="*/ 57122 h 58254"/>
                <a:gd name="connsiteX2" fmla="*/ 321593 w 321592"/>
                <a:gd name="connsiteY2" fmla="*/ 28561 h 58254"/>
                <a:gd name="connsiteX3" fmla="*/ 293032 w 321592"/>
                <a:gd name="connsiteY3" fmla="*/ 0 h 58254"/>
                <a:gd name="connsiteX4" fmla="*/ 265603 w 321592"/>
                <a:gd name="connsiteY4" fmla="*/ 21263 h 58254"/>
                <a:gd name="connsiteX5" fmla="*/ 55738 w 321592"/>
                <a:gd name="connsiteY5" fmla="*/ 21263 h 58254"/>
                <a:gd name="connsiteX6" fmla="*/ 28561 w 321592"/>
                <a:gd name="connsiteY6" fmla="*/ 1132 h 58254"/>
                <a:gd name="connsiteX7" fmla="*/ 0 w 321592"/>
                <a:gd name="connsiteY7" fmla="*/ 29693 h 58254"/>
                <a:gd name="connsiteX8" fmla="*/ 28561 w 321592"/>
                <a:gd name="connsiteY8" fmla="*/ 58254 h 58254"/>
                <a:gd name="connsiteX9" fmla="*/ 54983 w 321592"/>
                <a:gd name="connsiteY9" fmla="*/ 40262 h 58254"/>
                <a:gd name="connsiteX10" fmla="*/ 267113 w 321592"/>
                <a:gd name="connsiteY10" fmla="*/ 40262 h 58254"/>
                <a:gd name="connsiteX11" fmla="*/ 293032 w 321592"/>
                <a:gd name="connsiteY11" fmla="*/ 16482 h 58254"/>
                <a:gd name="connsiteX12" fmla="*/ 305236 w 321592"/>
                <a:gd name="connsiteY12" fmla="*/ 28687 h 58254"/>
                <a:gd name="connsiteX13" fmla="*/ 293032 w 321592"/>
                <a:gd name="connsiteY13" fmla="*/ 40891 h 58254"/>
                <a:gd name="connsiteX14" fmla="*/ 280827 w 321592"/>
                <a:gd name="connsiteY14" fmla="*/ 28687 h 58254"/>
                <a:gd name="connsiteX15" fmla="*/ 293032 w 321592"/>
                <a:gd name="connsiteY15" fmla="*/ 16482 h 58254"/>
                <a:gd name="connsiteX16" fmla="*/ 28561 w 321592"/>
                <a:gd name="connsiteY16" fmla="*/ 42023 h 58254"/>
                <a:gd name="connsiteX17" fmla="*/ 16356 w 321592"/>
                <a:gd name="connsiteY17" fmla="*/ 29819 h 58254"/>
                <a:gd name="connsiteX18" fmla="*/ 28561 w 321592"/>
                <a:gd name="connsiteY18" fmla="*/ 17615 h 58254"/>
                <a:gd name="connsiteX19" fmla="*/ 40262 w 321592"/>
                <a:gd name="connsiteY19" fmla="*/ 27177 h 58254"/>
                <a:gd name="connsiteX20" fmla="*/ 39507 w 321592"/>
                <a:gd name="connsiteY20" fmla="*/ 30826 h 58254"/>
                <a:gd name="connsiteX21" fmla="*/ 40010 w 321592"/>
                <a:gd name="connsiteY21" fmla="*/ 33468 h 58254"/>
                <a:gd name="connsiteX22" fmla="*/ 28561 w 321592"/>
                <a:gd name="connsiteY22" fmla="*/ 42023 h 5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21592" h="58254">
                  <a:moveTo>
                    <a:pt x="267113" y="40262"/>
                  </a:moveTo>
                  <a:cubicBezTo>
                    <a:pt x="271643" y="50202"/>
                    <a:pt x="281457" y="57122"/>
                    <a:pt x="293032" y="57122"/>
                  </a:cubicBezTo>
                  <a:cubicBezTo>
                    <a:pt x="308759" y="57122"/>
                    <a:pt x="321593" y="44288"/>
                    <a:pt x="321593" y="28561"/>
                  </a:cubicBezTo>
                  <a:cubicBezTo>
                    <a:pt x="321593" y="12833"/>
                    <a:pt x="308759" y="0"/>
                    <a:pt x="293032" y="0"/>
                  </a:cubicBezTo>
                  <a:cubicBezTo>
                    <a:pt x="279821" y="0"/>
                    <a:pt x="268749" y="9059"/>
                    <a:pt x="265603" y="21263"/>
                  </a:cubicBezTo>
                  <a:lnTo>
                    <a:pt x="55738" y="21263"/>
                  </a:lnTo>
                  <a:cubicBezTo>
                    <a:pt x="52089" y="9688"/>
                    <a:pt x="41394" y="1132"/>
                    <a:pt x="28561" y="1132"/>
                  </a:cubicBezTo>
                  <a:cubicBezTo>
                    <a:pt x="12833" y="1132"/>
                    <a:pt x="0" y="13966"/>
                    <a:pt x="0" y="29693"/>
                  </a:cubicBezTo>
                  <a:cubicBezTo>
                    <a:pt x="0" y="45421"/>
                    <a:pt x="12833" y="58254"/>
                    <a:pt x="28561" y="58254"/>
                  </a:cubicBezTo>
                  <a:cubicBezTo>
                    <a:pt x="40639" y="58254"/>
                    <a:pt x="50831" y="50831"/>
                    <a:pt x="54983" y="40262"/>
                  </a:cubicBezTo>
                  <a:lnTo>
                    <a:pt x="267113" y="40262"/>
                  </a:lnTo>
                  <a:close/>
                  <a:moveTo>
                    <a:pt x="293032" y="16482"/>
                  </a:moveTo>
                  <a:cubicBezTo>
                    <a:pt x="299700" y="16482"/>
                    <a:pt x="305236" y="21892"/>
                    <a:pt x="305236" y="28687"/>
                  </a:cubicBezTo>
                  <a:cubicBezTo>
                    <a:pt x="305236" y="35481"/>
                    <a:pt x="299826" y="40891"/>
                    <a:pt x="293032" y="40891"/>
                  </a:cubicBezTo>
                  <a:cubicBezTo>
                    <a:pt x="286238" y="40891"/>
                    <a:pt x="280827" y="35481"/>
                    <a:pt x="280827" y="28687"/>
                  </a:cubicBezTo>
                  <a:cubicBezTo>
                    <a:pt x="280827" y="21892"/>
                    <a:pt x="286238" y="16482"/>
                    <a:pt x="293032" y="16482"/>
                  </a:cubicBezTo>
                  <a:close/>
                  <a:moveTo>
                    <a:pt x="28561" y="42023"/>
                  </a:moveTo>
                  <a:cubicBezTo>
                    <a:pt x="21892" y="42023"/>
                    <a:pt x="16356" y="36613"/>
                    <a:pt x="16356" y="29819"/>
                  </a:cubicBezTo>
                  <a:cubicBezTo>
                    <a:pt x="16356" y="23025"/>
                    <a:pt x="21767" y="17615"/>
                    <a:pt x="28561" y="17615"/>
                  </a:cubicBezTo>
                  <a:cubicBezTo>
                    <a:pt x="34348" y="17615"/>
                    <a:pt x="39004" y="21767"/>
                    <a:pt x="40262" y="27177"/>
                  </a:cubicBezTo>
                  <a:cubicBezTo>
                    <a:pt x="39759" y="28309"/>
                    <a:pt x="39507" y="29567"/>
                    <a:pt x="39507" y="30826"/>
                  </a:cubicBezTo>
                  <a:cubicBezTo>
                    <a:pt x="39507" y="31706"/>
                    <a:pt x="39759" y="32587"/>
                    <a:pt x="40010" y="33468"/>
                  </a:cubicBezTo>
                  <a:cubicBezTo>
                    <a:pt x="38501" y="38375"/>
                    <a:pt x="33971" y="42023"/>
                    <a:pt x="28561" y="42023"/>
                  </a:cubicBezTo>
                  <a:close/>
                </a:path>
              </a:pathLst>
            </a:custGeom>
            <a:solidFill>
              <a:schemeClr val="tx2"/>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sp>
          <p:nvSpPr>
            <p:cNvPr id="17" name="Freeform: Shape 736">
              <a:extLst>
                <a:ext uri="{FF2B5EF4-FFF2-40B4-BE49-F238E27FC236}">
                  <a16:creationId xmlns:a16="http://schemas.microsoft.com/office/drawing/2014/main" id="{B1CD7D79-26E0-D6EB-20E5-F4F0BDF88762}"/>
                </a:ext>
              </a:extLst>
            </p:cNvPr>
            <p:cNvSpPr/>
            <p:nvPr/>
          </p:nvSpPr>
          <p:spPr>
            <a:xfrm>
              <a:off x="12907233" y="1429685"/>
              <a:ext cx="248366" cy="103926"/>
            </a:xfrm>
            <a:custGeom>
              <a:avLst/>
              <a:gdLst>
                <a:gd name="connsiteX0" fmla="*/ 9310 w 248366"/>
                <a:gd name="connsiteY0" fmla="*/ 103926 h 103926"/>
                <a:gd name="connsiteX1" fmla="*/ 116760 w 248366"/>
                <a:gd name="connsiteY1" fmla="*/ 103926 h 103926"/>
                <a:gd name="connsiteX2" fmla="*/ 122170 w 248366"/>
                <a:gd name="connsiteY2" fmla="*/ 102165 h 103926"/>
                <a:gd name="connsiteX3" fmla="*/ 199171 w 248366"/>
                <a:gd name="connsiteY3" fmla="*/ 48189 h 103926"/>
                <a:gd name="connsiteX4" fmla="*/ 219805 w 248366"/>
                <a:gd name="connsiteY4" fmla="*/ 57122 h 103926"/>
                <a:gd name="connsiteX5" fmla="*/ 248366 w 248366"/>
                <a:gd name="connsiteY5" fmla="*/ 28561 h 103926"/>
                <a:gd name="connsiteX6" fmla="*/ 219805 w 248366"/>
                <a:gd name="connsiteY6" fmla="*/ 0 h 103926"/>
                <a:gd name="connsiteX7" fmla="*/ 191245 w 248366"/>
                <a:gd name="connsiteY7" fmla="*/ 28561 h 103926"/>
                <a:gd name="connsiteX8" fmla="*/ 191496 w 248366"/>
                <a:gd name="connsiteY8" fmla="*/ 30448 h 103926"/>
                <a:gd name="connsiteX9" fmla="*/ 113866 w 248366"/>
                <a:gd name="connsiteY9" fmla="*/ 84928 h 103926"/>
                <a:gd name="connsiteX10" fmla="*/ 9436 w 248366"/>
                <a:gd name="connsiteY10" fmla="*/ 84928 h 103926"/>
                <a:gd name="connsiteX11" fmla="*/ 0 w 248366"/>
                <a:gd name="connsiteY11" fmla="*/ 94364 h 103926"/>
                <a:gd name="connsiteX12" fmla="*/ 9436 w 248366"/>
                <a:gd name="connsiteY12" fmla="*/ 103800 h 103926"/>
                <a:gd name="connsiteX13" fmla="*/ 219805 w 248366"/>
                <a:gd name="connsiteY13" fmla="*/ 16482 h 103926"/>
                <a:gd name="connsiteX14" fmla="*/ 232010 w 248366"/>
                <a:gd name="connsiteY14" fmla="*/ 28687 h 103926"/>
                <a:gd name="connsiteX15" fmla="*/ 219805 w 248366"/>
                <a:gd name="connsiteY15" fmla="*/ 40891 h 103926"/>
                <a:gd name="connsiteX16" fmla="*/ 207601 w 248366"/>
                <a:gd name="connsiteY16" fmla="*/ 28687 h 103926"/>
                <a:gd name="connsiteX17" fmla="*/ 219805 w 248366"/>
                <a:gd name="connsiteY17" fmla="*/ 16482 h 103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366" h="103926">
                  <a:moveTo>
                    <a:pt x="9310" y="103926"/>
                  </a:moveTo>
                  <a:lnTo>
                    <a:pt x="116760" y="103926"/>
                  </a:lnTo>
                  <a:cubicBezTo>
                    <a:pt x="118647" y="103926"/>
                    <a:pt x="120534" y="103297"/>
                    <a:pt x="122170" y="102165"/>
                  </a:cubicBezTo>
                  <a:lnTo>
                    <a:pt x="199171" y="48189"/>
                  </a:lnTo>
                  <a:cubicBezTo>
                    <a:pt x="204330" y="53725"/>
                    <a:pt x="211627" y="57122"/>
                    <a:pt x="219805" y="57122"/>
                  </a:cubicBezTo>
                  <a:cubicBezTo>
                    <a:pt x="235533" y="57122"/>
                    <a:pt x="248366" y="44288"/>
                    <a:pt x="248366" y="28561"/>
                  </a:cubicBezTo>
                  <a:cubicBezTo>
                    <a:pt x="248366" y="12834"/>
                    <a:pt x="235533" y="0"/>
                    <a:pt x="219805" y="0"/>
                  </a:cubicBezTo>
                  <a:cubicBezTo>
                    <a:pt x="204078" y="0"/>
                    <a:pt x="191245" y="12834"/>
                    <a:pt x="191245" y="28561"/>
                  </a:cubicBezTo>
                  <a:cubicBezTo>
                    <a:pt x="191245" y="29190"/>
                    <a:pt x="191370" y="29819"/>
                    <a:pt x="191496" y="30448"/>
                  </a:cubicBezTo>
                  <a:lnTo>
                    <a:pt x="113866" y="84928"/>
                  </a:lnTo>
                  <a:lnTo>
                    <a:pt x="9436" y="84928"/>
                  </a:lnTo>
                  <a:cubicBezTo>
                    <a:pt x="4278" y="84928"/>
                    <a:pt x="0" y="89206"/>
                    <a:pt x="0" y="94364"/>
                  </a:cubicBezTo>
                  <a:cubicBezTo>
                    <a:pt x="0" y="99523"/>
                    <a:pt x="4278" y="103800"/>
                    <a:pt x="9436" y="103800"/>
                  </a:cubicBezTo>
                  <a:close/>
                  <a:moveTo>
                    <a:pt x="219805" y="16482"/>
                  </a:moveTo>
                  <a:cubicBezTo>
                    <a:pt x="226474" y="16482"/>
                    <a:pt x="232010" y="21892"/>
                    <a:pt x="232010" y="28687"/>
                  </a:cubicBezTo>
                  <a:cubicBezTo>
                    <a:pt x="232010" y="35481"/>
                    <a:pt x="226600" y="40891"/>
                    <a:pt x="219805" y="40891"/>
                  </a:cubicBezTo>
                  <a:cubicBezTo>
                    <a:pt x="213011" y="40891"/>
                    <a:pt x="207601" y="35481"/>
                    <a:pt x="207601" y="28687"/>
                  </a:cubicBezTo>
                  <a:cubicBezTo>
                    <a:pt x="207601" y="21892"/>
                    <a:pt x="213011" y="16482"/>
                    <a:pt x="219805" y="16482"/>
                  </a:cubicBezTo>
                  <a:close/>
                </a:path>
              </a:pathLst>
            </a:custGeom>
            <a:solidFill>
              <a:schemeClr val="tx2"/>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sp>
          <p:nvSpPr>
            <p:cNvPr id="18" name="Freeform: Shape 737">
              <a:extLst>
                <a:ext uri="{FF2B5EF4-FFF2-40B4-BE49-F238E27FC236}">
                  <a16:creationId xmlns:a16="http://schemas.microsoft.com/office/drawing/2014/main" id="{82B36039-3D7D-5C87-83CF-3C8581421DED}"/>
                </a:ext>
              </a:extLst>
            </p:cNvPr>
            <p:cNvSpPr/>
            <p:nvPr/>
          </p:nvSpPr>
          <p:spPr>
            <a:xfrm>
              <a:off x="12907233" y="1647477"/>
              <a:ext cx="248492" cy="99396"/>
            </a:xfrm>
            <a:custGeom>
              <a:avLst/>
              <a:gdLst>
                <a:gd name="connsiteX0" fmla="*/ 191370 w 248492"/>
                <a:gd name="connsiteY0" fmla="*/ 69829 h 99396"/>
                <a:gd name="connsiteX1" fmla="*/ 191370 w 248492"/>
                <a:gd name="connsiteY1" fmla="*/ 70836 h 99396"/>
                <a:gd name="connsiteX2" fmla="*/ 219931 w 248492"/>
                <a:gd name="connsiteY2" fmla="*/ 99397 h 99396"/>
                <a:gd name="connsiteX3" fmla="*/ 248492 w 248492"/>
                <a:gd name="connsiteY3" fmla="*/ 70836 h 99396"/>
                <a:gd name="connsiteX4" fmla="*/ 219931 w 248492"/>
                <a:gd name="connsiteY4" fmla="*/ 42275 h 99396"/>
                <a:gd name="connsiteX5" fmla="*/ 198668 w 248492"/>
                <a:gd name="connsiteY5" fmla="*/ 51963 h 99396"/>
                <a:gd name="connsiteX6" fmla="*/ 122044 w 248492"/>
                <a:gd name="connsiteY6" fmla="*/ 1510 h 99396"/>
                <a:gd name="connsiteX7" fmla="*/ 116886 w 248492"/>
                <a:gd name="connsiteY7" fmla="*/ 0 h 99396"/>
                <a:gd name="connsiteX8" fmla="*/ 9436 w 248492"/>
                <a:gd name="connsiteY8" fmla="*/ 0 h 99396"/>
                <a:gd name="connsiteX9" fmla="*/ 0 w 248492"/>
                <a:gd name="connsiteY9" fmla="*/ 9436 h 99396"/>
                <a:gd name="connsiteX10" fmla="*/ 9436 w 248492"/>
                <a:gd name="connsiteY10" fmla="*/ 18873 h 99396"/>
                <a:gd name="connsiteX11" fmla="*/ 114118 w 248492"/>
                <a:gd name="connsiteY11" fmla="*/ 18873 h 99396"/>
                <a:gd name="connsiteX12" fmla="*/ 191496 w 248492"/>
                <a:gd name="connsiteY12" fmla="*/ 69829 h 99396"/>
                <a:gd name="connsiteX13" fmla="*/ 219805 w 248492"/>
                <a:gd name="connsiteY13" fmla="*/ 58632 h 99396"/>
                <a:gd name="connsiteX14" fmla="*/ 232010 w 248492"/>
                <a:gd name="connsiteY14" fmla="*/ 70836 h 99396"/>
                <a:gd name="connsiteX15" fmla="*/ 219805 w 248492"/>
                <a:gd name="connsiteY15" fmla="*/ 83040 h 99396"/>
                <a:gd name="connsiteX16" fmla="*/ 207601 w 248492"/>
                <a:gd name="connsiteY16" fmla="*/ 70836 h 99396"/>
                <a:gd name="connsiteX17" fmla="*/ 219805 w 248492"/>
                <a:gd name="connsiteY17" fmla="*/ 58632 h 99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492" h="99396">
                  <a:moveTo>
                    <a:pt x="191370" y="69829"/>
                  </a:moveTo>
                  <a:cubicBezTo>
                    <a:pt x="191370" y="69829"/>
                    <a:pt x="191370" y="70459"/>
                    <a:pt x="191370" y="70836"/>
                  </a:cubicBezTo>
                  <a:cubicBezTo>
                    <a:pt x="191370" y="86563"/>
                    <a:pt x="204204" y="99397"/>
                    <a:pt x="219931" y="99397"/>
                  </a:cubicBezTo>
                  <a:cubicBezTo>
                    <a:pt x="235659" y="99397"/>
                    <a:pt x="248492" y="86563"/>
                    <a:pt x="248492" y="70836"/>
                  </a:cubicBezTo>
                  <a:cubicBezTo>
                    <a:pt x="248492" y="55109"/>
                    <a:pt x="235659" y="42275"/>
                    <a:pt x="219931" y="42275"/>
                  </a:cubicBezTo>
                  <a:cubicBezTo>
                    <a:pt x="211501" y="42275"/>
                    <a:pt x="203952" y="46050"/>
                    <a:pt x="198668" y="51963"/>
                  </a:cubicBezTo>
                  <a:lnTo>
                    <a:pt x="122044" y="1510"/>
                  </a:lnTo>
                  <a:cubicBezTo>
                    <a:pt x="120534" y="503"/>
                    <a:pt x="118647" y="0"/>
                    <a:pt x="116886" y="0"/>
                  </a:cubicBezTo>
                  <a:lnTo>
                    <a:pt x="9436" y="0"/>
                  </a:lnTo>
                  <a:cubicBezTo>
                    <a:pt x="4278" y="0"/>
                    <a:pt x="0" y="4278"/>
                    <a:pt x="0" y="9436"/>
                  </a:cubicBezTo>
                  <a:cubicBezTo>
                    <a:pt x="0" y="14595"/>
                    <a:pt x="4278" y="18873"/>
                    <a:pt x="9436" y="18873"/>
                  </a:cubicBezTo>
                  <a:lnTo>
                    <a:pt x="114118" y="18873"/>
                  </a:lnTo>
                  <a:lnTo>
                    <a:pt x="191496" y="69829"/>
                  </a:lnTo>
                  <a:close/>
                  <a:moveTo>
                    <a:pt x="219805" y="58632"/>
                  </a:moveTo>
                  <a:cubicBezTo>
                    <a:pt x="226474" y="58632"/>
                    <a:pt x="232010" y="64042"/>
                    <a:pt x="232010" y="70836"/>
                  </a:cubicBezTo>
                  <a:cubicBezTo>
                    <a:pt x="232010" y="77630"/>
                    <a:pt x="226600" y="83040"/>
                    <a:pt x="219805" y="83040"/>
                  </a:cubicBezTo>
                  <a:cubicBezTo>
                    <a:pt x="213011" y="83040"/>
                    <a:pt x="207601" y="77630"/>
                    <a:pt x="207601" y="70836"/>
                  </a:cubicBezTo>
                  <a:cubicBezTo>
                    <a:pt x="207601" y="64042"/>
                    <a:pt x="213011" y="58632"/>
                    <a:pt x="219805" y="58632"/>
                  </a:cubicBezTo>
                  <a:close/>
                </a:path>
              </a:pathLst>
            </a:custGeom>
            <a:solidFill>
              <a:schemeClr val="tx2"/>
            </a:solid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grpSp>
    </p:spTree>
    <p:extLst>
      <p:ext uri="{BB962C8B-B14F-4D97-AF65-F5344CB8AC3E}">
        <p14:creationId xmlns:p14="http://schemas.microsoft.com/office/powerpoint/2010/main" val="798740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58BC3-7A9B-ED89-160C-4AED02C1D524}"/>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74A8E29-0E15-A02E-11CE-414863CD652D}"/>
              </a:ext>
            </a:extLst>
          </p:cNvPr>
          <p:cNvPicPr>
            <a:picLocks noChangeAspect="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colorTemperature colorTemp="11200"/>
                    </a14:imgEffect>
                    <a14:imgEffect>
                      <a14:saturation sat="0"/>
                    </a14:imgEffect>
                  </a14:imgLayer>
                </a14:imgProps>
              </a:ext>
            </a:extLst>
          </a:blip>
          <a:stretch>
            <a:fillRect/>
          </a:stretch>
        </p:blipFill>
        <p:spPr>
          <a:xfrm>
            <a:off x="381003" y="1353940"/>
            <a:ext cx="5959836" cy="4732260"/>
          </a:xfrm>
          <a:prstGeom prst="rect">
            <a:avLst/>
          </a:prstGeom>
        </p:spPr>
      </p:pic>
      <p:sp>
        <p:nvSpPr>
          <p:cNvPr id="11" name="TextBox 10">
            <a:extLst>
              <a:ext uri="{FF2B5EF4-FFF2-40B4-BE49-F238E27FC236}">
                <a16:creationId xmlns:a16="http://schemas.microsoft.com/office/drawing/2014/main" id="{A674B515-0F71-3E79-7B26-D7B6CEE671BF}"/>
              </a:ext>
            </a:extLst>
          </p:cNvPr>
          <p:cNvSpPr txBox="1"/>
          <p:nvPr/>
        </p:nvSpPr>
        <p:spPr>
          <a:xfrm>
            <a:off x="6975984" y="2397288"/>
            <a:ext cx="4641393" cy="3063218"/>
          </a:xfrm>
          <a:prstGeom prst="rect">
            <a:avLst/>
          </a:prstGeom>
          <a:noFill/>
        </p:spPr>
        <p:txBody>
          <a:bodyPr wrap="square" lIns="0" tIns="0" rIns="0" bIns="0">
            <a:no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a:ln>
                  <a:noFill/>
                </a:ln>
                <a:solidFill>
                  <a:srgbClr val="2D9BAD"/>
                </a:solidFill>
                <a:effectLst/>
                <a:uLnTx/>
                <a:uFillTx/>
                <a:latin typeface="Graphik"/>
                <a:ea typeface="+mn-ea"/>
                <a:cs typeface="+mn-cs"/>
              </a:rPr>
              <a:t>Progression to AI-Native, </a:t>
            </a:r>
            <a:br>
              <a:rPr kumimoji="0" lang="en-US" sz="2000" b="1" i="0" u="none" strike="noStrike" kern="1200" cap="none" spc="0" normalizeH="0" baseline="0" noProof="0">
                <a:ln>
                  <a:noFill/>
                </a:ln>
                <a:solidFill>
                  <a:srgbClr val="2D9BAD"/>
                </a:solidFill>
                <a:effectLst/>
                <a:uLnTx/>
                <a:uFillTx/>
                <a:latin typeface="Graphik"/>
                <a:ea typeface="+mn-ea"/>
                <a:cs typeface="+mn-cs"/>
              </a:rPr>
            </a:br>
            <a:r>
              <a:rPr kumimoji="0" lang="en-US" sz="2000" b="1" i="0" u="none" strike="noStrike" kern="1200" cap="none" spc="0" normalizeH="0" baseline="0" noProof="0">
                <a:ln>
                  <a:noFill/>
                </a:ln>
                <a:solidFill>
                  <a:srgbClr val="2D9BAD"/>
                </a:solidFill>
                <a:effectLst/>
                <a:uLnTx/>
                <a:uFillTx/>
                <a:latin typeface="Graphik"/>
                <a:ea typeface="+mn-ea"/>
                <a:cs typeface="+mn-cs"/>
              </a:rPr>
              <a:t>Semi-Autonomous Delivery ~ Enabling the shift from human-led delivery to AI-native, semi-autonomous execution at scale.</a:t>
            </a:r>
            <a:endParaRPr kumimoji="0" lang="en-US" sz="2000" b="0" i="0" u="none" strike="noStrike" kern="1200" cap="none" spc="0" normalizeH="0" baseline="0" noProof="0">
              <a:ln>
                <a:noFill/>
              </a:ln>
              <a:solidFill>
                <a:srgbClr val="2D9BAD"/>
              </a:solidFill>
              <a:effectLst/>
              <a:uLnTx/>
              <a:uFillTx/>
              <a:latin typeface="Graphik"/>
              <a:ea typeface="+mn-ea"/>
              <a:cs typeface="+mn-cs"/>
            </a:endParaRP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a:ln>
                <a:noFill/>
              </a:ln>
              <a:solidFill>
                <a:srgbClr val="000000"/>
              </a:solidFill>
              <a:effectLst/>
              <a:uLnTx/>
              <a:uFillTx/>
              <a:latin typeface="Graphik"/>
              <a:ea typeface="+mn-ea"/>
              <a:cs typeface="+mn-cs"/>
            </a:endParaRPr>
          </a:p>
          <a:p>
            <a:pPr marL="173736" marR="0" lvl="0" indent="-173736"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srgbClr val="7500C0"/>
                </a:solidFill>
                <a:effectLst/>
                <a:uLnTx/>
                <a:uFillTx/>
                <a:latin typeface="Graphik"/>
                <a:ea typeface="+mn-ea"/>
                <a:cs typeface="+mn-cs"/>
              </a:rPr>
              <a:t>50–70% productivity uplift</a:t>
            </a:r>
            <a:r>
              <a:rPr kumimoji="0" lang="en-US" sz="1600" b="0" i="0" u="none" strike="noStrike" kern="1200" cap="none" spc="0" normalizeH="0" baseline="0" noProof="0">
                <a:ln>
                  <a:noFill/>
                </a:ln>
                <a:solidFill>
                  <a:srgbClr val="7500C0"/>
                </a:solidFill>
                <a:effectLst/>
                <a:uLnTx/>
                <a:uFillTx/>
                <a:latin typeface="Graphik"/>
                <a:ea typeface="+mn-ea"/>
                <a:cs typeface="+mn-cs"/>
              </a:rPr>
              <a:t> </a:t>
            </a:r>
            <a:r>
              <a:rPr kumimoji="0" lang="en-US" sz="1600" b="0" i="0" u="none" strike="noStrike" kern="1200" cap="none" spc="0" normalizeH="0" baseline="0" noProof="0">
                <a:ln>
                  <a:noFill/>
                </a:ln>
                <a:solidFill>
                  <a:srgbClr val="000000"/>
                </a:solidFill>
                <a:effectLst/>
                <a:uLnTx/>
                <a:uFillTx/>
                <a:latin typeface="Graphik"/>
                <a:ea typeface="+mn-ea"/>
                <a:cs typeface="+mn-cs"/>
              </a:rPr>
              <a:t>through AI-enabled PODs </a:t>
            </a:r>
            <a:endParaRPr kumimoji="0" lang="en-US" sz="1600" b="1" i="0" u="none" strike="noStrike" kern="1200" cap="none" spc="0" normalizeH="0" baseline="0" noProof="0">
              <a:ln>
                <a:noFill/>
              </a:ln>
              <a:solidFill>
                <a:srgbClr val="000000"/>
              </a:solidFill>
              <a:effectLst/>
              <a:uLnTx/>
              <a:uFillTx/>
              <a:latin typeface="Graphik"/>
              <a:ea typeface="+mn-ea"/>
              <a:cs typeface="+mn-cs"/>
            </a:endParaRPr>
          </a:p>
          <a:p>
            <a:pPr marL="173736" marR="0" lvl="0" indent="-173736"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srgbClr val="7500C0"/>
                </a:solidFill>
                <a:effectLst/>
                <a:uLnTx/>
                <a:uFillTx/>
                <a:latin typeface="Graphik"/>
                <a:ea typeface="+mn-ea"/>
                <a:cs typeface="+mn-cs"/>
              </a:rPr>
              <a:t>30–40% efficiency gains</a:t>
            </a:r>
            <a:r>
              <a:rPr kumimoji="0" lang="en-US" sz="1600" b="0" i="0" u="none" strike="noStrike" kern="1200" cap="none" spc="0" normalizeH="0" baseline="0" noProof="0">
                <a:ln>
                  <a:noFill/>
                </a:ln>
                <a:solidFill>
                  <a:srgbClr val="7500C0"/>
                </a:solidFill>
                <a:effectLst/>
                <a:uLnTx/>
                <a:uFillTx/>
                <a:latin typeface="Graphik"/>
                <a:ea typeface="+mn-ea"/>
                <a:cs typeface="+mn-cs"/>
              </a:rPr>
              <a:t> </a:t>
            </a:r>
            <a:r>
              <a:rPr kumimoji="0" lang="en-US" sz="1600" b="0" i="0" u="none" strike="noStrike" kern="1200" cap="none" spc="0" normalizeH="0" baseline="0" noProof="0">
                <a:ln>
                  <a:noFill/>
                </a:ln>
                <a:solidFill>
                  <a:srgbClr val="000000"/>
                </a:solidFill>
                <a:effectLst/>
                <a:uLnTx/>
                <a:uFillTx/>
                <a:latin typeface="Graphik"/>
                <a:ea typeface="+mn-ea"/>
                <a:cs typeface="+mn-cs"/>
              </a:rPr>
              <a:t>proven in live use cases </a:t>
            </a:r>
            <a:endParaRPr kumimoji="0" lang="en-US" sz="1600" b="1" i="0" u="none" strike="noStrike" kern="1200" cap="none" spc="0" normalizeH="0" baseline="0" noProof="0">
              <a:ln>
                <a:noFill/>
              </a:ln>
              <a:solidFill>
                <a:srgbClr val="000000"/>
              </a:solidFill>
              <a:effectLst/>
              <a:uLnTx/>
              <a:uFillTx/>
              <a:latin typeface="Graphik"/>
              <a:ea typeface="+mn-ea"/>
              <a:cs typeface="+mn-cs"/>
            </a:endParaRPr>
          </a:p>
          <a:p>
            <a:pPr marL="173736" marR="0" lvl="0" indent="-173736"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srgbClr val="7500C0"/>
                </a:solidFill>
                <a:effectLst/>
                <a:uLnTx/>
                <a:uFillTx/>
                <a:latin typeface="Graphik"/>
                <a:ea typeface="+mn-ea"/>
                <a:cs typeface="+mn-cs"/>
              </a:rPr>
              <a:t>Faster delivery and improved quality</a:t>
            </a:r>
            <a:r>
              <a:rPr kumimoji="0" lang="en-US" sz="1600" b="0" i="0" u="none" strike="noStrike" kern="1200" cap="none" spc="0" normalizeH="0" baseline="0" noProof="0">
                <a:ln>
                  <a:noFill/>
                </a:ln>
                <a:solidFill>
                  <a:srgbClr val="7500C0"/>
                </a:solidFill>
                <a:effectLst/>
                <a:uLnTx/>
                <a:uFillTx/>
                <a:latin typeface="Graphik"/>
                <a:ea typeface="+mn-ea"/>
                <a:cs typeface="+mn-cs"/>
              </a:rPr>
              <a:t> </a:t>
            </a:r>
            <a:r>
              <a:rPr kumimoji="0" lang="en-US" sz="1600" b="0" i="0" u="none" strike="noStrike" kern="1200" cap="none" spc="0" normalizeH="0" baseline="0" noProof="0">
                <a:ln>
                  <a:noFill/>
                </a:ln>
                <a:solidFill>
                  <a:srgbClr val="000000"/>
                </a:solidFill>
                <a:effectLst/>
                <a:uLnTx/>
                <a:uFillTx/>
                <a:latin typeface="Graphik"/>
                <a:ea typeface="+mn-ea"/>
                <a:cs typeface="+mn-cs"/>
              </a:rPr>
              <a:t>via autonomous workflows</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Graphik"/>
              <a:ea typeface="+mn-ea"/>
              <a:cs typeface="+mn-cs"/>
            </a:endParaRPr>
          </a:p>
        </p:txBody>
      </p:sp>
      <p:sp>
        <p:nvSpPr>
          <p:cNvPr id="13" name="TextBox 12">
            <a:extLst>
              <a:ext uri="{FF2B5EF4-FFF2-40B4-BE49-F238E27FC236}">
                <a16:creationId xmlns:a16="http://schemas.microsoft.com/office/drawing/2014/main" id="{0FA38D0B-2A35-86D6-1D14-EC10B53F0707}"/>
              </a:ext>
            </a:extLst>
          </p:cNvPr>
          <p:cNvSpPr txBox="1"/>
          <p:nvPr/>
        </p:nvSpPr>
        <p:spPr>
          <a:xfrm>
            <a:off x="6975984" y="5805100"/>
            <a:ext cx="4835013" cy="276999"/>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Graphik"/>
                <a:ea typeface="+mn-ea"/>
                <a:cs typeface="+mn-cs"/>
              </a:rPr>
              <a:t>From incremental gains to AI-native, outcome-driven delivery at scale.</a:t>
            </a:r>
          </a:p>
        </p:txBody>
      </p:sp>
      <p:sp>
        <p:nvSpPr>
          <p:cNvPr id="4" name="Subtitle 3">
            <a:extLst>
              <a:ext uri="{FF2B5EF4-FFF2-40B4-BE49-F238E27FC236}">
                <a16:creationId xmlns:a16="http://schemas.microsoft.com/office/drawing/2014/main" id="{047B1A1F-BF7D-8ACA-92DB-3EC6B09F6722}"/>
              </a:ext>
            </a:extLst>
          </p:cNvPr>
          <p:cNvSpPr>
            <a:spLocks noGrp="1"/>
          </p:cNvSpPr>
          <p:nvPr>
            <p:ph type="subTitle" idx="1"/>
          </p:nvPr>
        </p:nvSpPr>
        <p:spPr/>
        <p:txBody>
          <a:bodyPr/>
          <a:lstStyle/>
          <a:p>
            <a:pPr marL="0" indent="0">
              <a:buNone/>
            </a:pPr>
            <a:r>
              <a:rPr lang="en-US">
                <a:solidFill>
                  <a:schemeClr val="tx1"/>
                </a:solidFill>
              </a:rPr>
              <a:t>Progression Roadmap to Higher AI Maturity</a:t>
            </a:r>
          </a:p>
        </p:txBody>
      </p:sp>
      <p:sp>
        <p:nvSpPr>
          <p:cNvPr id="3" name="Title 2">
            <a:extLst>
              <a:ext uri="{FF2B5EF4-FFF2-40B4-BE49-F238E27FC236}">
                <a16:creationId xmlns:a16="http://schemas.microsoft.com/office/drawing/2014/main" id="{C5A514BC-F1E9-7594-97AA-F4CC0B40F8C3}"/>
              </a:ext>
            </a:extLst>
          </p:cNvPr>
          <p:cNvSpPr>
            <a:spLocks noGrp="1"/>
          </p:cNvSpPr>
          <p:nvPr>
            <p:ph type="title"/>
          </p:nvPr>
        </p:nvSpPr>
        <p:spPr>
          <a:xfrm>
            <a:off x="380997" y="257356"/>
            <a:ext cx="11430000" cy="323165"/>
          </a:xfrm>
        </p:spPr>
        <p:txBody>
          <a:bodyPr/>
          <a:lstStyle/>
          <a:p>
            <a:pPr>
              <a:lnSpc>
                <a:spcPct val="100000"/>
              </a:lnSpc>
              <a:spcBef>
                <a:spcPts val="0"/>
              </a:spcBef>
              <a:defRPr/>
            </a:pPr>
            <a:r>
              <a:rPr lang="en-US"/>
              <a:t>POD Progression to Higher AI Maturity Levels</a:t>
            </a:r>
          </a:p>
        </p:txBody>
      </p:sp>
      <p:grpSp>
        <p:nvGrpSpPr>
          <p:cNvPr id="9" name="Group 8">
            <a:extLst>
              <a:ext uri="{FF2B5EF4-FFF2-40B4-BE49-F238E27FC236}">
                <a16:creationId xmlns:a16="http://schemas.microsoft.com/office/drawing/2014/main" id="{F24FBEC8-E1C1-6CA3-E0F3-730DF3A25445}"/>
              </a:ext>
            </a:extLst>
          </p:cNvPr>
          <p:cNvGrpSpPr/>
          <p:nvPr/>
        </p:nvGrpSpPr>
        <p:grpSpPr>
          <a:xfrm>
            <a:off x="6975983" y="1353934"/>
            <a:ext cx="863872" cy="811760"/>
            <a:chOff x="5563668" y="1356397"/>
            <a:chExt cx="563164" cy="529193"/>
          </a:xfrm>
          <a:solidFill>
            <a:schemeClr val="accent6"/>
          </a:solidFill>
        </p:grpSpPr>
        <p:sp>
          <p:nvSpPr>
            <p:cNvPr id="10" name="Freeform: Shape 742">
              <a:extLst>
                <a:ext uri="{FF2B5EF4-FFF2-40B4-BE49-F238E27FC236}">
                  <a16:creationId xmlns:a16="http://schemas.microsoft.com/office/drawing/2014/main" id="{5E6E57EB-D0F7-8D8E-1873-3C3A98C47F99}"/>
                </a:ext>
              </a:extLst>
            </p:cNvPr>
            <p:cNvSpPr/>
            <p:nvPr/>
          </p:nvSpPr>
          <p:spPr>
            <a:xfrm>
              <a:off x="5779573" y="1555569"/>
              <a:ext cx="91973" cy="102416"/>
            </a:xfrm>
            <a:custGeom>
              <a:avLst/>
              <a:gdLst>
                <a:gd name="connsiteX0" fmla="*/ 70584 w 91973"/>
                <a:gd name="connsiteY0" fmla="*/ 89457 h 102416"/>
                <a:gd name="connsiteX1" fmla="*/ 65803 w 91973"/>
                <a:gd name="connsiteY1" fmla="*/ 77001 h 102416"/>
                <a:gd name="connsiteX2" fmla="*/ 25541 w 91973"/>
                <a:gd name="connsiteY2" fmla="*/ 77001 h 102416"/>
                <a:gd name="connsiteX3" fmla="*/ 20760 w 91973"/>
                <a:gd name="connsiteY3" fmla="*/ 89709 h 102416"/>
                <a:gd name="connsiteX4" fmla="*/ 15979 w 91973"/>
                <a:gd name="connsiteY4" fmla="*/ 99774 h 102416"/>
                <a:gd name="connsiteX5" fmla="*/ 9562 w 91973"/>
                <a:gd name="connsiteY5" fmla="*/ 102416 h 102416"/>
                <a:gd name="connsiteX6" fmla="*/ 2894 w 91973"/>
                <a:gd name="connsiteY6" fmla="*/ 99648 h 102416"/>
                <a:gd name="connsiteX7" fmla="*/ 0 w 91973"/>
                <a:gd name="connsiteY7" fmla="*/ 93358 h 102416"/>
                <a:gd name="connsiteX8" fmla="*/ 629 w 91973"/>
                <a:gd name="connsiteY8" fmla="*/ 89206 h 102416"/>
                <a:gd name="connsiteX9" fmla="*/ 2894 w 91973"/>
                <a:gd name="connsiteY9" fmla="*/ 83166 h 102416"/>
                <a:gd name="connsiteX10" fmla="*/ 28183 w 91973"/>
                <a:gd name="connsiteY10" fmla="*/ 18873 h 102416"/>
                <a:gd name="connsiteX11" fmla="*/ 30825 w 91973"/>
                <a:gd name="connsiteY11" fmla="*/ 12204 h 102416"/>
                <a:gd name="connsiteX12" fmla="*/ 34097 w 91973"/>
                <a:gd name="connsiteY12" fmla="*/ 5788 h 102416"/>
                <a:gd name="connsiteX13" fmla="*/ 38626 w 91973"/>
                <a:gd name="connsiteY13" fmla="*/ 1636 h 102416"/>
                <a:gd name="connsiteX14" fmla="*/ 45546 w 91973"/>
                <a:gd name="connsiteY14" fmla="*/ 0 h 102416"/>
                <a:gd name="connsiteX15" fmla="*/ 52592 w 91973"/>
                <a:gd name="connsiteY15" fmla="*/ 1636 h 102416"/>
                <a:gd name="connsiteX16" fmla="*/ 57121 w 91973"/>
                <a:gd name="connsiteY16" fmla="*/ 5662 h 102416"/>
                <a:gd name="connsiteX17" fmla="*/ 60015 w 91973"/>
                <a:gd name="connsiteY17" fmla="*/ 11072 h 102416"/>
                <a:gd name="connsiteX18" fmla="*/ 63035 w 91973"/>
                <a:gd name="connsiteY18" fmla="*/ 18747 h 102416"/>
                <a:gd name="connsiteX19" fmla="*/ 88954 w 91973"/>
                <a:gd name="connsiteY19" fmla="*/ 82663 h 102416"/>
                <a:gd name="connsiteX20" fmla="*/ 91973 w 91973"/>
                <a:gd name="connsiteY20" fmla="*/ 93232 h 102416"/>
                <a:gd name="connsiteX21" fmla="*/ 89080 w 91973"/>
                <a:gd name="connsiteY21" fmla="*/ 99523 h 102416"/>
                <a:gd name="connsiteX22" fmla="*/ 82160 w 91973"/>
                <a:gd name="connsiteY22" fmla="*/ 102416 h 102416"/>
                <a:gd name="connsiteX23" fmla="*/ 78133 w 91973"/>
                <a:gd name="connsiteY23" fmla="*/ 101536 h 102416"/>
                <a:gd name="connsiteX24" fmla="*/ 75239 w 91973"/>
                <a:gd name="connsiteY24" fmla="*/ 99271 h 102416"/>
                <a:gd name="connsiteX25" fmla="*/ 72723 w 91973"/>
                <a:gd name="connsiteY25" fmla="*/ 94867 h 102416"/>
                <a:gd name="connsiteX26" fmla="*/ 70458 w 91973"/>
                <a:gd name="connsiteY26" fmla="*/ 89583 h 102416"/>
                <a:gd name="connsiteX27" fmla="*/ 30825 w 91973"/>
                <a:gd name="connsiteY27" fmla="*/ 61903 h 102416"/>
                <a:gd name="connsiteX28" fmla="*/ 60393 w 91973"/>
                <a:gd name="connsiteY28" fmla="*/ 61903 h 102416"/>
                <a:gd name="connsiteX29" fmla="*/ 45420 w 91973"/>
                <a:gd name="connsiteY29" fmla="*/ 21012 h 102416"/>
                <a:gd name="connsiteX30" fmla="*/ 30699 w 91973"/>
                <a:gd name="connsiteY30" fmla="*/ 61903 h 10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1973" h="102416">
                  <a:moveTo>
                    <a:pt x="70584" y="89457"/>
                  </a:moveTo>
                  <a:lnTo>
                    <a:pt x="65803" y="77001"/>
                  </a:lnTo>
                  <a:lnTo>
                    <a:pt x="25541" y="77001"/>
                  </a:lnTo>
                  <a:lnTo>
                    <a:pt x="20760" y="89709"/>
                  </a:lnTo>
                  <a:cubicBezTo>
                    <a:pt x="18873" y="94616"/>
                    <a:pt x="17363" y="98013"/>
                    <a:pt x="15979" y="99774"/>
                  </a:cubicBezTo>
                  <a:cubicBezTo>
                    <a:pt x="14721" y="101536"/>
                    <a:pt x="12582" y="102416"/>
                    <a:pt x="9562" y="102416"/>
                  </a:cubicBezTo>
                  <a:cubicBezTo>
                    <a:pt x="7046" y="102416"/>
                    <a:pt x="4781" y="101536"/>
                    <a:pt x="2894" y="99648"/>
                  </a:cubicBezTo>
                  <a:cubicBezTo>
                    <a:pt x="1006" y="97761"/>
                    <a:pt x="0" y="95748"/>
                    <a:pt x="0" y="93358"/>
                  </a:cubicBezTo>
                  <a:cubicBezTo>
                    <a:pt x="0" y="91973"/>
                    <a:pt x="251" y="90589"/>
                    <a:pt x="629" y="89206"/>
                  </a:cubicBezTo>
                  <a:cubicBezTo>
                    <a:pt x="1132" y="87822"/>
                    <a:pt x="1761" y="85808"/>
                    <a:pt x="2894" y="83166"/>
                  </a:cubicBezTo>
                  <a:lnTo>
                    <a:pt x="28183" y="18873"/>
                  </a:lnTo>
                  <a:cubicBezTo>
                    <a:pt x="28938" y="16986"/>
                    <a:pt x="29819" y="14847"/>
                    <a:pt x="30825" y="12204"/>
                  </a:cubicBezTo>
                  <a:cubicBezTo>
                    <a:pt x="31832" y="9562"/>
                    <a:pt x="32964" y="7423"/>
                    <a:pt x="34097" y="5788"/>
                  </a:cubicBezTo>
                  <a:cubicBezTo>
                    <a:pt x="35229" y="4026"/>
                    <a:pt x="36739" y="2642"/>
                    <a:pt x="38626" y="1636"/>
                  </a:cubicBezTo>
                  <a:cubicBezTo>
                    <a:pt x="40514" y="629"/>
                    <a:pt x="42778" y="0"/>
                    <a:pt x="45546" y="0"/>
                  </a:cubicBezTo>
                  <a:cubicBezTo>
                    <a:pt x="48314" y="0"/>
                    <a:pt x="50705" y="503"/>
                    <a:pt x="52592" y="1636"/>
                  </a:cubicBezTo>
                  <a:cubicBezTo>
                    <a:pt x="54479" y="2642"/>
                    <a:pt x="55989" y="4026"/>
                    <a:pt x="57121" y="5662"/>
                  </a:cubicBezTo>
                  <a:cubicBezTo>
                    <a:pt x="58254" y="7298"/>
                    <a:pt x="59261" y="9059"/>
                    <a:pt x="60015" y="11072"/>
                  </a:cubicBezTo>
                  <a:cubicBezTo>
                    <a:pt x="60770" y="12959"/>
                    <a:pt x="61777" y="15602"/>
                    <a:pt x="63035" y="18747"/>
                  </a:cubicBezTo>
                  <a:lnTo>
                    <a:pt x="88954" y="82663"/>
                  </a:lnTo>
                  <a:cubicBezTo>
                    <a:pt x="90967" y="87570"/>
                    <a:pt x="91973" y="91093"/>
                    <a:pt x="91973" y="93232"/>
                  </a:cubicBezTo>
                  <a:cubicBezTo>
                    <a:pt x="91973" y="95371"/>
                    <a:pt x="90967" y="97635"/>
                    <a:pt x="89080" y="99523"/>
                  </a:cubicBezTo>
                  <a:cubicBezTo>
                    <a:pt x="87192" y="101410"/>
                    <a:pt x="84802" y="102416"/>
                    <a:pt x="82160" y="102416"/>
                  </a:cubicBezTo>
                  <a:cubicBezTo>
                    <a:pt x="80524" y="102416"/>
                    <a:pt x="79266" y="102165"/>
                    <a:pt x="78133" y="101536"/>
                  </a:cubicBezTo>
                  <a:cubicBezTo>
                    <a:pt x="77001" y="100907"/>
                    <a:pt x="76120" y="100152"/>
                    <a:pt x="75239" y="99271"/>
                  </a:cubicBezTo>
                  <a:cubicBezTo>
                    <a:pt x="74485" y="98264"/>
                    <a:pt x="73604" y="96755"/>
                    <a:pt x="72723" y="94867"/>
                  </a:cubicBezTo>
                  <a:cubicBezTo>
                    <a:pt x="71842" y="92854"/>
                    <a:pt x="71088" y="91093"/>
                    <a:pt x="70458" y="89583"/>
                  </a:cubicBezTo>
                  <a:close/>
                  <a:moveTo>
                    <a:pt x="30825" y="61903"/>
                  </a:moveTo>
                  <a:lnTo>
                    <a:pt x="60393" y="61903"/>
                  </a:lnTo>
                  <a:lnTo>
                    <a:pt x="45420" y="21012"/>
                  </a:lnTo>
                  <a:lnTo>
                    <a:pt x="30699" y="61903"/>
                  </a:lnTo>
                  <a:close/>
                </a:path>
              </a:pathLst>
            </a:custGeom>
            <a:grp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sp>
          <p:nvSpPr>
            <p:cNvPr id="12" name="Freeform: Shape 743">
              <a:extLst>
                <a:ext uri="{FF2B5EF4-FFF2-40B4-BE49-F238E27FC236}">
                  <a16:creationId xmlns:a16="http://schemas.microsoft.com/office/drawing/2014/main" id="{FF4F69AA-6422-F902-F834-040C6D5E2163}"/>
                </a:ext>
              </a:extLst>
            </p:cNvPr>
            <p:cNvSpPr/>
            <p:nvPr/>
          </p:nvSpPr>
          <p:spPr>
            <a:xfrm>
              <a:off x="5887148" y="1555443"/>
              <a:ext cx="20005" cy="102416"/>
            </a:xfrm>
            <a:custGeom>
              <a:avLst/>
              <a:gdLst>
                <a:gd name="connsiteX0" fmla="*/ 0 w 20005"/>
                <a:gd name="connsiteY0" fmla="*/ 90212 h 102416"/>
                <a:gd name="connsiteX1" fmla="*/ 0 w 20005"/>
                <a:gd name="connsiteY1" fmla="*/ 12204 h 102416"/>
                <a:gd name="connsiteX2" fmla="*/ 2768 w 20005"/>
                <a:gd name="connsiteY2" fmla="*/ 3020 h 102416"/>
                <a:gd name="connsiteX3" fmla="*/ 9940 w 20005"/>
                <a:gd name="connsiteY3" fmla="*/ 0 h 102416"/>
                <a:gd name="connsiteX4" fmla="*/ 17237 w 20005"/>
                <a:gd name="connsiteY4" fmla="*/ 3020 h 102416"/>
                <a:gd name="connsiteX5" fmla="*/ 20005 w 20005"/>
                <a:gd name="connsiteY5" fmla="*/ 12204 h 102416"/>
                <a:gd name="connsiteX6" fmla="*/ 20005 w 20005"/>
                <a:gd name="connsiteY6" fmla="*/ 90212 h 102416"/>
                <a:gd name="connsiteX7" fmla="*/ 17237 w 20005"/>
                <a:gd name="connsiteY7" fmla="*/ 99397 h 102416"/>
                <a:gd name="connsiteX8" fmla="*/ 9940 w 20005"/>
                <a:gd name="connsiteY8" fmla="*/ 102416 h 102416"/>
                <a:gd name="connsiteX9" fmla="*/ 2768 w 20005"/>
                <a:gd name="connsiteY9" fmla="*/ 99397 h 102416"/>
                <a:gd name="connsiteX10" fmla="*/ 0 w 20005"/>
                <a:gd name="connsiteY10" fmla="*/ 90212 h 10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005" h="102416">
                  <a:moveTo>
                    <a:pt x="0" y="90212"/>
                  </a:moveTo>
                  <a:lnTo>
                    <a:pt x="0" y="12204"/>
                  </a:lnTo>
                  <a:cubicBezTo>
                    <a:pt x="0" y="8178"/>
                    <a:pt x="881" y="5159"/>
                    <a:pt x="2768" y="3020"/>
                  </a:cubicBezTo>
                  <a:cubicBezTo>
                    <a:pt x="4655" y="1007"/>
                    <a:pt x="7046" y="0"/>
                    <a:pt x="9940" y="0"/>
                  </a:cubicBezTo>
                  <a:cubicBezTo>
                    <a:pt x="12833" y="0"/>
                    <a:pt x="15350" y="1007"/>
                    <a:pt x="17237" y="3020"/>
                  </a:cubicBezTo>
                  <a:cubicBezTo>
                    <a:pt x="19124" y="5033"/>
                    <a:pt x="20005" y="8052"/>
                    <a:pt x="20005" y="12204"/>
                  </a:cubicBezTo>
                  <a:lnTo>
                    <a:pt x="20005" y="90212"/>
                  </a:lnTo>
                  <a:cubicBezTo>
                    <a:pt x="20005" y="94364"/>
                    <a:pt x="19124" y="97384"/>
                    <a:pt x="17237" y="99397"/>
                  </a:cubicBezTo>
                  <a:cubicBezTo>
                    <a:pt x="15350" y="101410"/>
                    <a:pt x="12959" y="102416"/>
                    <a:pt x="9940" y="102416"/>
                  </a:cubicBezTo>
                  <a:cubicBezTo>
                    <a:pt x="6920" y="102416"/>
                    <a:pt x="4655" y="101410"/>
                    <a:pt x="2768" y="99397"/>
                  </a:cubicBezTo>
                  <a:cubicBezTo>
                    <a:pt x="881" y="97384"/>
                    <a:pt x="0" y="94238"/>
                    <a:pt x="0" y="90212"/>
                  </a:cubicBezTo>
                  <a:close/>
                </a:path>
              </a:pathLst>
            </a:custGeom>
            <a:grp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sp>
          <p:nvSpPr>
            <p:cNvPr id="14" name="Freeform: Shape 744">
              <a:extLst>
                <a:ext uri="{FF2B5EF4-FFF2-40B4-BE49-F238E27FC236}">
                  <a16:creationId xmlns:a16="http://schemas.microsoft.com/office/drawing/2014/main" id="{EED2FF14-D37D-688D-1D84-2A13C1935D89}"/>
                </a:ext>
              </a:extLst>
            </p:cNvPr>
            <p:cNvSpPr/>
            <p:nvPr/>
          </p:nvSpPr>
          <p:spPr>
            <a:xfrm>
              <a:off x="5732139" y="1493917"/>
              <a:ext cx="234526" cy="234526"/>
            </a:xfrm>
            <a:custGeom>
              <a:avLst/>
              <a:gdLst>
                <a:gd name="connsiteX0" fmla="*/ 191622 w 234526"/>
                <a:gd name="connsiteY0" fmla="*/ 0 h 234526"/>
                <a:gd name="connsiteX1" fmla="*/ 42904 w 234526"/>
                <a:gd name="connsiteY1" fmla="*/ 0 h 234526"/>
                <a:gd name="connsiteX2" fmla="*/ 0 w 234526"/>
                <a:gd name="connsiteY2" fmla="*/ 42904 h 234526"/>
                <a:gd name="connsiteX3" fmla="*/ 0 w 234526"/>
                <a:gd name="connsiteY3" fmla="*/ 191622 h 234526"/>
                <a:gd name="connsiteX4" fmla="*/ 42904 w 234526"/>
                <a:gd name="connsiteY4" fmla="*/ 234526 h 234526"/>
                <a:gd name="connsiteX5" fmla="*/ 191622 w 234526"/>
                <a:gd name="connsiteY5" fmla="*/ 234526 h 234526"/>
                <a:gd name="connsiteX6" fmla="*/ 234526 w 234526"/>
                <a:gd name="connsiteY6" fmla="*/ 191622 h 234526"/>
                <a:gd name="connsiteX7" fmla="*/ 234526 w 234526"/>
                <a:gd name="connsiteY7" fmla="*/ 42904 h 234526"/>
                <a:gd name="connsiteX8" fmla="*/ 191622 w 234526"/>
                <a:gd name="connsiteY8" fmla="*/ 0 h 234526"/>
                <a:gd name="connsiteX9" fmla="*/ 215654 w 234526"/>
                <a:gd name="connsiteY9" fmla="*/ 191622 h 234526"/>
                <a:gd name="connsiteX10" fmla="*/ 191622 w 234526"/>
                <a:gd name="connsiteY10" fmla="*/ 215653 h 234526"/>
                <a:gd name="connsiteX11" fmla="*/ 42904 w 234526"/>
                <a:gd name="connsiteY11" fmla="*/ 215653 h 234526"/>
                <a:gd name="connsiteX12" fmla="*/ 18873 w 234526"/>
                <a:gd name="connsiteY12" fmla="*/ 191622 h 234526"/>
                <a:gd name="connsiteX13" fmla="*/ 18873 w 234526"/>
                <a:gd name="connsiteY13" fmla="*/ 42904 h 234526"/>
                <a:gd name="connsiteX14" fmla="*/ 42904 w 234526"/>
                <a:gd name="connsiteY14" fmla="*/ 18873 h 234526"/>
                <a:gd name="connsiteX15" fmla="*/ 191622 w 234526"/>
                <a:gd name="connsiteY15" fmla="*/ 18873 h 234526"/>
                <a:gd name="connsiteX16" fmla="*/ 215654 w 234526"/>
                <a:gd name="connsiteY16" fmla="*/ 42904 h 234526"/>
                <a:gd name="connsiteX17" fmla="*/ 215654 w 234526"/>
                <a:gd name="connsiteY17" fmla="*/ 191622 h 234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4526" h="234526">
                  <a:moveTo>
                    <a:pt x="191622" y="0"/>
                  </a:moveTo>
                  <a:lnTo>
                    <a:pt x="42904" y="0"/>
                  </a:lnTo>
                  <a:cubicBezTo>
                    <a:pt x="19250" y="0"/>
                    <a:pt x="0" y="19250"/>
                    <a:pt x="0" y="42904"/>
                  </a:cubicBezTo>
                  <a:lnTo>
                    <a:pt x="0" y="191622"/>
                  </a:lnTo>
                  <a:cubicBezTo>
                    <a:pt x="0" y="215276"/>
                    <a:pt x="19250" y="234526"/>
                    <a:pt x="42904" y="234526"/>
                  </a:cubicBezTo>
                  <a:lnTo>
                    <a:pt x="191622" y="234526"/>
                  </a:lnTo>
                  <a:cubicBezTo>
                    <a:pt x="215276" y="234526"/>
                    <a:pt x="234526" y="215276"/>
                    <a:pt x="234526" y="191622"/>
                  </a:cubicBezTo>
                  <a:lnTo>
                    <a:pt x="234526" y="42904"/>
                  </a:lnTo>
                  <a:cubicBezTo>
                    <a:pt x="234526" y="19250"/>
                    <a:pt x="215276" y="0"/>
                    <a:pt x="191622" y="0"/>
                  </a:cubicBezTo>
                  <a:close/>
                  <a:moveTo>
                    <a:pt x="215654" y="191622"/>
                  </a:moveTo>
                  <a:cubicBezTo>
                    <a:pt x="215654" y="204833"/>
                    <a:pt x="204833" y="215653"/>
                    <a:pt x="191622" y="215653"/>
                  </a:cubicBezTo>
                  <a:lnTo>
                    <a:pt x="42904" y="215653"/>
                  </a:lnTo>
                  <a:cubicBezTo>
                    <a:pt x="29693" y="215653"/>
                    <a:pt x="18873" y="204833"/>
                    <a:pt x="18873" y="191622"/>
                  </a:cubicBezTo>
                  <a:lnTo>
                    <a:pt x="18873" y="42904"/>
                  </a:lnTo>
                  <a:cubicBezTo>
                    <a:pt x="18873" y="29693"/>
                    <a:pt x="29693" y="18873"/>
                    <a:pt x="42904" y="18873"/>
                  </a:cubicBezTo>
                  <a:lnTo>
                    <a:pt x="191622" y="18873"/>
                  </a:lnTo>
                  <a:cubicBezTo>
                    <a:pt x="204833" y="18873"/>
                    <a:pt x="215654" y="29693"/>
                    <a:pt x="215654" y="42904"/>
                  </a:cubicBezTo>
                  <a:lnTo>
                    <a:pt x="215654" y="191622"/>
                  </a:lnTo>
                  <a:close/>
                </a:path>
              </a:pathLst>
            </a:custGeom>
            <a:grp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sp>
          <p:nvSpPr>
            <p:cNvPr id="15" name="Freeform: Shape 745">
              <a:extLst>
                <a:ext uri="{FF2B5EF4-FFF2-40B4-BE49-F238E27FC236}">
                  <a16:creationId xmlns:a16="http://schemas.microsoft.com/office/drawing/2014/main" id="{F2F8CE61-D003-1D2C-9895-A1708091B244}"/>
                </a:ext>
              </a:extLst>
            </p:cNvPr>
            <p:cNvSpPr/>
            <p:nvPr/>
          </p:nvSpPr>
          <p:spPr>
            <a:xfrm>
              <a:off x="5563668" y="1356397"/>
              <a:ext cx="563164" cy="529193"/>
            </a:xfrm>
            <a:custGeom>
              <a:avLst/>
              <a:gdLst>
                <a:gd name="connsiteX0" fmla="*/ 533975 w 563164"/>
                <a:gd name="connsiteY0" fmla="*/ 301713 h 529193"/>
                <a:gd name="connsiteX1" fmla="*/ 507553 w 563164"/>
                <a:gd name="connsiteY1" fmla="*/ 319706 h 529193"/>
                <a:gd name="connsiteX2" fmla="*/ 443385 w 563164"/>
                <a:gd name="connsiteY2" fmla="*/ 319706 h 529193"/>
                <a:gd name="connsiteX3" fmla="*/ 443385 w 563164"/>
                <a:gd name="connsiteY3" fmla="*/ 265226 h 529193"/>
                <a:gd name="connsiteX4" fmla="*/ 534100 w 563164"/>
                <a:gd name="connsiteY4" fmla="*/ 265226 h 529193"/>
                <a:gd name="connsiteX5" fmla="*/ 543537 w 563164"/>
                <a:gd name="connsiteY5" fmla="*/ 255790 h 529193"/>
                <a:gd name="connsiteX6" fmla="*/ 534100 w 563164"/>
                <a:gd name="connsiteY6" fmla="*/ 246353 h 529193"/>
                <a:gd name="connsiteX7" fmla="*/ 443385 w 563164"/>
                <a:gd name="connsiteY7" fmla="*/ 246353 h 529193"/>
                <a:gd name="connsiteX8" fmla="*/ 443385 w 563164"/>
                <a:gd name="connsiteY8" fmla="*/ 191874 h 529193"/>
                <a:gd name="connsiteX9" fmla="*/ 507301 w 563164"/>
                <a:gd name="connsiteY9" fmla="*/ 191874 h 529193"/>
                <a:gd name="connsiteX10" fmla="*/ 534100 w 563164"/>
                <a:gd name="connsiteY10" fmla="*/ 210998 h 529193"/>
                <a:gd name="connsiteX11" fmla="*/ 562662 w 563164"/>
                <a:gd name="connsiteY11" fmla="*/ 182437 h 529193"/>
                <a:gd name="connsiteX12" fmla="*/ 534100 w 563164"/>
                <a:gd name="connsiteY12" fmla="*/ 153876 h 529193"/>
                <a:gd name="connsiteX13" fmla="*/ 507301 w 563164"/>
                <a:gd name="connsiteY13" fmla="*/ 173001 h 529193"/>
                <a:gd name="connsiteX14" fmla="*/ 443385 w 563164"/>
                <a:gd name="connsiteY14" fmla="*/ 173001 h 529193"/>
                <a:gd name="connsiteX15" fmla="*/ 443385 w 563164"/>
                <a:gd name="connsiteY15" fmla="*/ 141294 h 529193"/>
                <a:gd name="connsiteX16" fmla="*/ 399349 w 563164"/>
                <a:gd name="connsiteY16" fmla="*/ 97258 h 529193"/>
                <a:gd name="connsiteX17" fmla="*/ 370159 w 563164"/>
                <a:gd name="connsiteY17" fmla="*/ 97258 h 529193"/>
                <a:gd name="connsiteX18" fmla="*/ 370159 w 563164"/>
                <a:gd name="connsiteY18" fmla="*/ 13966 h 529193"/>
                <a:gd name="connsiteX19" fmla="*/ 360722 w 563164"/>
                <a:gd name="connsiteY19" fmla="*/ 4529 h 529193"/>
                <a:gd name="connsiteX20" fmla="*/ 351286 w 563164"/>
                <a:gd name="connsiteY20" fmla="*/ 13966 h 529193"/>
                <a:gd name="connsiteX21" fmla="*/ 351286 w 563164"/>
                <a:gd name="connsiteY21" fmla="*/ 97258 h 529193"/>
                <a:gd name="connsiteX22" fmla="*/ 296806 w 563164"/>
                <a:gd name="connsiteY22" fmla="*/ 97258 h 529193"/>
                <a:gd name="connsiteX23" fmla="*/ 296806 w 563164"/>
                <a:gd name="connsiteY23" fmla="*/ 55360 h 529193"/>
                <a:gd name="connsiteX24" fmla="*/ 315931 w 563164"/>
                <a:gd name="connsiteY24" fmla="*/ 28561 h 529193"/>
                <a:gd name="connsiteX25" fmla="*/ 287370 w 563164"/>
                <a:gd name="connsiteY25" fmla="*/ 0 h 529193"/>
                <a:gd name="connsiteX26" fmla="*/ 258809 w 563164"/>
                <a:gd name="connsiteY26" fmla="*/ 28561 h 529193"/>
                <a:gd name="connsiteX27" fmla="*/ 277934 w 563164"/>
                <a:gd name="connsiteY27" fmla="*/ 55360 h 529193"/>
                <a:gd name="connsiteX28" fmla="*/ 277934 w 563164"/>
                <a:gd name="connsiteY28" fmla="*/ 97258 h 529193"/>
                <a:gd name="connsiteX29" fmla="*/ 223454 w 563164"/>
                <a:gd name="connsiteY29" fmla="*/ 97258 h 529193"/>
                <a:gd name="connsiteX30" fmla="*/ 223454 w 563164"/>
                <a:gd name="connsiteY30" fmla="*/ 13966 h 529193"/>
                <a:gd name="connsiteX31" fmla="*/ 214017 w 563164"/>
                <a:gd name="connsiteY31" fmla="*/ 4529 h 529193"/>
                <a:gd name="connsiteX32" fmla="*/ 204581 w 563164"/>
                <a:gd name="connsiteY32" fmla="*/ 13966 h 529193"/>
                <a:gd name="connsiteX33" fmla="*/ 204581 w 563164"/>
                <a:gd name="connsiteY33" fmla="*/ 97258 h 529193"/>
                <a:gd name="connsiteX34" fmla="*/ 170358 w 563164"/>
                <a:gd name="connsiteY34" fmla="*/ 97258 h 529193"/>
                <a:gd name="connsiteX35" fmla="*/ 126322 w 563164"/>
                <a:gd name="connsiteY35" fmla="*/ 141294 h 529193"/>
                <a:gd name="connsiteX36" fmla="*/ 126322 w 563164"/>
                <a:gd name="connsiteY36" fmla="*/ 173001 h 529193"/>
                <a:gd name="connsiteX37" fmla="*/ 55360 w 563164"/>
                <a:gd name="connsiteY37" fmla="*/ 173001 h 529193"/>
                <a:gd name="connsiteX38" fmla="*/ 28561 w 563164"/>
                <a:gd name="connsiteY38" fmla="*/ 153876 h 529193"/>
                <a:gd name="connsiteX39" fmla="*/ 0 w 563164"/>
                <a:gd name="connsiteY39" fmla="*/ 182437 h 529193"/>
                <a:gd name="connsiteX40" fmla="*/ 28561 w 563164"/>
                <a:gd name="connsiteY40" fmla="*/ 210998 h 529193"/>
                <a:gd name="connsiteX41" fmla="*/ 55360 w 563164"/>
                <a:gd name="connsiteY41" fmla="*/ 191874 h 529193"/>
                <a:gd name="connsiteX42" fmla="*/ 126322 w 563164"/>
                <a:gd name="connsiteY42" fmla="*/ 191874 h 529193"/>
                <a:gd name="connsiteX43" fmla="*/ 126322 w 563164"/>
                <a:gd name="connsiteY43" fmla="*/ 246353 h 529193"/>
                <a:gd name="connsiteX44" fmla="*/ 35607 w 563164"/>
                <a:gd name="connsiteY44" fmla="*/ 246353 h 529193"/>
                <a:gd name="connsiteX45" fmla="*/ 26170 w 563164"/>
                <a:gd name="connsiteY45" fmla="*/ 255790 h 529193"/>
                <a:gd name="connsiteX46" fmla="*/ 35607 w 563164"/>
                <a:gd name="connsiteY46" fmla="*/ 265226 h 529193"/>
                <a:gd name="connsiteX47" fmla="*/ 126322 w 563164"/>
                <a:gd name="connsiteY47" fmla="*/ 265226 h 529193"/>
                <a:gd name="connsiteX48" fmla="*/ 126322 w 563164"/>
                <a:gd name="connsiteY48" fmla="*/ 319706 h 529193"/>
                <a:gd name="connsiteX49" fmla="*/ 54983 w 563164"/>
                <a:gd name="connsiteY49" fmla="*/ 319706 h 529193"/>
                <a:gd name="connsiteX50" fmla="*/ 28561 w 563164"/>
                <a:gd name="connsiteY50" fmla="*/ 301713 h 529193"/>
                <a:gd name="connsiteX51" fmla="*/ 0 w 563164"/>
                <a:gd name="connsiteY51" fmla="*/ 330274 h 529193"/>
                <a:gd name="connsiteX52" fmla="*/ 28561 w 563164"/>
                <a:gd name="connsiteY52" fmla="*/ 358835 h 529193"/>
                <a:gd name="connsiteX53" fmla="*/ 55738 w 563164"/>
                <a:gd name="connsiteY53" fmla="*/ 338578 h 529193"/>
                <a:gd name="connsiteX54" fmla="*/ 126448 w 563164"/>
                <a:gd name="connsiteY54" fmla="*/ 338578 h 529193"/>
                <a:gd name="connsiteX55" fmla="*/ 126448 w 563164"/>
                <a:gd name="connsiteY55" fmla="*/ 370285 h 529193"/>
                <a:gd name="connsiteX56" fmla="*/ 170484 w 563164"/>
                <a:gd name="connsiteY56" fmla="*/ 414321 h 529193"/>
                <a:gd name="connsiteX57" fmla="*/ 206594 w 563164"/>
                <a:gd name="connsiteY57" fmla="*/ 414321 h 529193"/>
                <a:gd name="connsiteX58" fmla="*/ 204833 w 563164"/>
                <a:gd name="connsiteY58" fmla="*/ 419606 h 529193"/>
                <a:gd name="connsiteX59" fmla="*/ 204833 w 563164"/>
                <a:gd name="connsiteY59" fmla="*/ 512334 h 529193"/>
                <a:gd name="connsiteX60" fmla="*/ 214269 w 563164"/>
                <a:gd name="connsiteY60" fmla="*/ 521770 h 529193"/>
                <a:gd name="connsiteX61" fmla="*/ 223706 w 563164"/>
                <a:gd name="connsiteY61" fmla="*/ 512334 h 529193"/>
                <a:gd name="connsiteX62" fmla="*/ 223706 w 563164"/>
                <a:gd name="connsiteY62" fmla="*/ 419606 h 529193"/>
                <a:gd name="connsiteX63" fmla="*/ 221944 w 563164"/>
                <a:gd name="connsiteY63" fmla="*/ 414321 h 529193"/>
                <a:gd name="connsiteX64" fmla="*/ 280072 w 563164"/>
                <a:gd name="connsiteY64" fmla="*/ 414321 h 529193"/>
                <a:gd name="connsiteX65" fmla="*/ 278311 w 563164"/>
                <a:gd name="connsiteY65" fmla="*/ 419606 h 529193"/>
                <a:gd name="connsiteX66" fmla="*/ 278311 w 563164"/>
                <a:gd name="connsiteY66" fmla="*/ 473834 h 529193"/>
                <a:gd name="connsiteX67" fmla="*/ 259186 w 563164"/>
                <a:gd name="connsiteY67" fmla="*/ 500633 h 529193"/>
                <a:gd name="connsiteX68" fmla="*/ 287747 w 563164"/>
                <a:gd name="connsiteY68" fmla="*/ 529194 h 529193"/>
                <a:gd name="connsiteX69" fmla="*/ 316308 w 563164"/>
                <a:gd name="connsiteY69" fmla="*/ 500633 h 529193"/>
                <a:gd name="connsiteX70" fmla="*/ 297184 w 563164"/>
                <a:gd name="connsiteY70" fmla="*/ 473834 h 529193"/>
                <a:gd name="connsiteX71" fmla="*/ 297184 w 563164"/>
                <a:gd name="connsiteY71" fmla="*/ 419606 h 529193"/>
                <a:gd name="connsiteX72" fmla="*/ 295422 w 563164"/>
                <a:gd name="connsiteY72" fmla="*/ 414321 h 529193"/>
                <a:gd name="connsiteX73" fmla="*/ 353550 w 563164"/>
                <a:gd name="connsiteY73" fmla="*/ 414321 h 529193"/>
                <a:gd name="connsiteX74" fmla="*/ 351789 w 563164"/>
                <a:gd name="connsiteY74" fmla="*/ 419606 h 529193"/>
                <a:gd name="connsiteX75" fmla="*/ 351789 w 563164"/>
                <a:gd name="connsiteY75" fmla="*/ 512334 h 529193"/>
                <a:gd name="connsiteX76" fmla="*/ 361226 w 563164"/>
                <a:gd name="connsiteY76" fmla="*/ 521770 h 529193"/>
                <a:gd name="connsiteX77" fmla="*/ 370662 w 563164"/>
                <a:gd name="connsiteY77" fmla="*/ 512334 h 529193"/>
                <a:gd name="connsiteX78" fmla="*/ 370662 w 563164"/>
                <a:gd name="connsiteY78" fmla="*/ 419606 h 529193"/>
                <a:gd name="connsiteX79" fmla="*/ 368900 w 563164"/>
                <a:gd name="connsiteY79" fmla="*/ 414321 h 529193"/>
                <a:gd name="connsiteX80" fmla="*/ 399852 w 563164"/>
                <a:gd name="connsiteY80" fmla="*/ 414321 h 529193"/>
                <a:gd name="connsiteX81" fmla="*/ 443889 w 563164"/>
                <a:gd name="connsiteY81" fmla="*/ 370285 h 529193"/>
                <a:gd name="connsiteX82" fmla="*/ 443889 w 563164"/>
                <a:gd name="connsiteY82" fmla="*/ 338578 h 529193"/>
                <a:gd name="connsiteX83" fmla="*/ 507427 w 563164"/>
                <a:gd name="connsiteY83" fmla="*/ 338578 h 529193"/>
                <a:gd name="connsiteX84" fmla="*/ 534604 w 563164"/>
                <a:gd name="connsiteY84" fmla="*/ 358835 h 529193"/>
                <a:gd name="connsiteX85" fmla="*/ 563165 w 563164"/>
                <a:gd name="connsiteY85" fmla="*/ 330274 h 529193"/>
                <a:gd name="connsiteX86" fmla="*/ 534604 w 563164"/>
                <a:gd name="connsiteY86" fmla="*/ 301713 h 529193"/>
                <a:gd name="connsiteX87" fmla="*/ 533975 w 563164"/>
                <a:gd name="connsiteY87" fmla="*/ 170107 h 529193"/>
                <a:gd name="connsiteX88" fmla="*/ 546179 w 563164"/>
                <a:gd name="connsiteY88" fmla="*/ 182311 h 529193"/>
                <a:gd name="connsiteX89" fmla="*/ 533975 w 563164"/>
                <a:gd name="connsiteY89" fmla="*/ 194516 h 529193"/>
                <a:gd name="connsiteX90" fmla="*/ 522399 w 563164"/>
                <a:gd name="connsiteY90" fmla="*/ 185457 h 529193"/>
                <a:gd name="connsiteX91" fmla="*/ 523028 w 563164"/>
                <a:gd name="connsiteY91" fmla="*/ 182311 h 529193"/>
                <a:gd name="connsiteX92" fmla="*/ 522399 w 563164"/>
                <a:gd name="connsiteY92" fmla="*/ 179166 h 529193"/>
                <a:gd name="connsiteX93" fmla="*/ 533975 w 563164"/>
                <a:gd name="connsiteY93" fmla="*/ 170107 h 529193"/>
                <a:gd name="connsiteX94" fmla="*/ 287244 w 563164"/>
                <a:gd name="connsiteY94" fmla="*/ 16231 h 529193"/>
                <a:gd name="connsiteX95" fmla="*/ 299449 w 563164"/>
                <a:gd name="connsiteY95" fmla="*/ 28435 h 529193"/>
                <a:gd name="connsiteX96" fmla="*/ 290390 w 563164"/>
                <a:gd name="connsiteY96" fmla="*/ 40010 h 529193"/>
                <a:gd name="connsiteX97" fmla="*/ 287244 w 563164"/>
                <a:gd name="connsiteY97" fmla="*/ 39381 h 529193"/>
                <a:gd name="connsiteX98" fmla="*/ 284099 w 563164"/>
                <a:gd name="connsiteY98" fmla="*/ 40010 h 529193"/>
                <a:gd name="connsiteX99" fmla="*/ 275040 w 563164"/>
                <a:gd name="connsiteY99" fmla="*/ 28435 h 529193"/>
                <a:gd name="connsiteX100" fmla="*/ 287244 w 563164"/>
                <a:gd name="connsiteY100" fmla="*/ 16231 h 529193"/>
                <a:gd name="connsiteX101" fmla="*/ 28309 w 563164"/>
                <a:gd name="connsiteY101" fmla="*/ 194390 h 529193"/>
                <a:gd name="connsiteX102" fmla="*/ 16105 w 563164"/>
                <a:gd name="connsiteY102" fmla="*/ 182186 h 529193"/>
                <a:gd name="connsiteX103" fmla="*/ 28309 w 563164"/>
                <a:gd name="connsiteY103" fmla="*/ 169981 h 529193"/>
                <a:gd name="connsiteX104" fmla="*/ 39884 w 563164"/>
                <a:gd name="connsiteY104" fmla="*/ 179040 h 529193"/>
                <a:gd name="connsiteX105" fmla="*/ 39255 w 563164"/>
                <a:gd name="connsiteY105" fmla="*/ 182186 h 529193"/>
                <a:gd name="connsiteX106" fmla="*/ 39884 w 563164"/>
                <a:gd name="connsiteY106" fmla="*/ 185331 h 529193"/>
                <a:gd name="connsiteX107" fmla="*/ 28309 w 563164"/>
                <a:gd name="connsiteY107" fmla="*/ 194390 h 529193"/>
                <a:gd name="connsiteX108" fmla="*/ 28309 w 563164"/>
                <a:gd name="connsiteY108" fmla="*/ 342353 h 529193"/>
                <a:gd name="connsiteX109" fmla="*/ 16105 w 563164"/>
                <a:gd name="connsiteY109" fmla="*/ 330149 h 529193"/>
                <a:gd name="connsiteX110" fmla="*/ 28309 w 563164"/>
                <a:gd name="connsiteY110" fmla="*/ 317944 h 529193"/>
                <a:gd name="connsiteX111" fmla="*/ 39759 w 563164"/>
                <a:gd name="connsiteY111" fmla="*/ 326374 h 529193"/>
                <a:gd name="connsiteX112" fmla="*/ 39255 w 563164"/>
                <a:gd name="connsiteY112" fmla="*/ 328890 h 529193"/>
                <a:gd name="connsiteX113" fmla="*/ 40010 w 563164"/>
                <a:gd name="connsiteY113" fmla="*/ 332539 h 529193"/>
                <a:gd name="connsiteX114" fmla="*/ 28309 w 563164"/>
                <a:gd name="connsiteY114" fmla="*/ 342101 h 529193"/>
                <a:gd name="connsiteX115" fmla="*/ 287244 w 563164"/>
                <a:gd name="connsiteY115" fmla="*/ 512711 h 529193"/>
                <a:gd name="connsiteX116" fmla="*/ 275040 w 563164"/>
                <a:gd name="connsiteY116" fmla="*/ 500507 h 529193"/>
                <a:gd name="connsiteX117" fmla="*/ 284099 w 563164"/>
                <a:gd name="connsiteY117" fmla="*/ 488932 h 529193"/>
                <a:gd name="connsiteX118" fmla="*/ 287244 w 563164"/>
                <a:gd name="connsiteY118" fmla="*/ 489561 h 529193"/>
                <a:gd name="connsiteX119" fmla="*/ 290390 w 563164"/>
                <a:gd name="connsiteY119" fmla="*/ 488932 h 529193"/>
                <a:gd name="connsiteX120" fmla="*/ 299449 w 563164"/>
                <a:gd name="connsiteY120" fmla="*/ 500507 h 529193"/>
                <a:gd name="connsiteX121" fmla="*/ 287244 w 563164"/>
                <a:gd name="connsiteY121" fmla="*/ 512711 h 529193"/>
                <a:gd name="connsiteX122" fmla="*/ 424386 w 563164"/>
                <a:gd name="connsiteY122" fmla="*/ 370285 h 529193"/>
                <a:gd name="connsiteX123" fmla="*/ 399223 w 563164"/>
                <a:gd name="connsiteY123" fmla="*/ 395448 h 529193"/>
                <a:gd name="connsiteX124" fmla="*/ 170107 w 563164"/>
                <a:gd name="connsiteY124" fmla="*/ 395448 h 529193"/>
                <a:gd name="connsiteX125" fmla="*/ 144943 w 563164"/>
                <a:gd name="connsiteY125" fmla="*/ 370285 h 529193"/>
                <a:gd name="connsiteX126" fmla="*/ 144943 w 563164"/>
                <a:gd name="connsiteY126" fmla="*/ 141169 h 529193"/>
                <a:gd name="connsiteX127" fmla="*/ 170107 w 563164"/>
                <a:gd name="connsiteY127" fmla="*/ 116005 h 529193"/>
                <a:gd name="connsiteX128" fmla="*/ 399223 w 563164"/>
                <a:gd name="connsiteY128" fmla="*/ 116005 h 529193"/>
                <a:gd name="connsiteX129" fmla="*/ 424386 w 563164"/>
                <a:gd name="connsiteY129" fmla="*/ 141169 h 529193"/>
                <a:gd name="connsiteX130" fmla="*/ 424386 w 563164"/>
                <a:gd name="connsiteY130" fmla="*/ 370285 h 529193"/>
                <a:gd name="connsiteX131" fmla="*/ 533975 w 563164"/>
                <a:gd name="connsiteY131" fmla="*/ 342479 h 529193"/>
                <a:gd name="connsiteX132" fmla="*/ 522273 w 563164"/>
                <a:gd name="connsiteY132" fmla="*/ 332916 h 529193"/>
                <a:gd name="connsiteX133" fmla="*/ 523028 w 563164"/>
                <a:gd name="connsiteY133" fmla="*/ 329268 h 529193"/>
                <a:gd name="connsiteX134" fmla="*/ 522525 w 563164"/>
                <a:gd name="connsiteY134" fmla="*/ 326751 h 529193"/>
                <a:gd name="connsiteX135" fmla="*/ 533975 w 563164"/>
                <a:gd name="connsiteY135" fmla="*/ 318322 h 529193"/>
                <a:gd name="connsiteX136" fmla="*/ 546179 w 563164"/>
                <a:gd name="connsiteY136" fmla="*/ 330526 h 529193"/>
                <a:gd name="connsiteX137" fmla="*/ 533975 w 563164"/>
                <a:gd name="connsiteY137" fmla="*/ 342730 h 529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563164" h="529193">
                  <a:moveTo>
                    <a:pt x="533975" y="301713"/>
                  </a:moveTo>
                  <a:cubicBezTo>
                    <a:pt x="522022" y="301713"/>
                    <a:pt x="511705" y="309137"/>
                    <a:pt x="507553" y="319706"/>
                  </a:cubicBezTo>
                  <a:lnTo>
                    <a:pt x="443385" y="319706"/>
                  </a:lnTo>
                  <a:lnTo>
                    <a:pt x="443385" y="265226"/>
                  </a:lnTo>
                  <a:lnTo>
                    <a:pt x="534100" y="265226"/>
                  </a:lnTo>
                  <a:cubicBezTo>
                    <a:pt x="539259" y="265226"/>
                    <a:pt x="543537" y="260948"/>
                    <a:pt x="543537" y="255790"/>
                  </a:cubicBezTo>
                  <a:cubicBezTo>
                    <a:pt x="543537" y="250631"/>
                    <a:pt x="539259" y="246353"/>
                    <a:pt x="534100" y="246353"/>
                  </a:cubicBezTo>
                  <a:lnTo>
                    <a:pt x="443385" y="246353"/>
                  </a:lnTo>
                  <a:lnTo>
                    <a:pt x="443385" y="191874"/>
                  </a:lnTo>
                  <a:lnTo>
                    <a:pt x="507301" y="191874"/>
                  </a:lnTo>
                  <a:cubicBezTo>
                    <a:pt x="511202" y="202946"/>
                    <a:pt x="521645" y="210998"/>
                    <a:pt x="534100" y="210998"/>
                  </a:cubicBezTo>
                  <a:cubicBezTo>
                    <a:pt x="549828" y="210998"/>
                    <a:pt x="562662" y="198165"/>
                    <a:pt x="562662" y="182437"/>
                  </a:cubicBezTo>
                  <a:cubicBezTo>
                    <a:pt x="562662" y="166710"/>
                    <a:pt x="549828" y="153876"/>
                    <a:pt x="534100" y="153876"/>
                  </a:cubicBezTo>
                  <a:cubicBezTo>
                    <a:pt x="521645" y="153876"/>
                    <a:pt x="511202" y="161929"/>
                    <a:pt x="507301" y="173001"/>
                  </a:cubicBezTo>
                  <a:lnTo>
                    <a:pt x="443385" y="173001"/>
                  </a:lnTo>
                  <a:lnTo>
                    <a:pt x="443385" y="141294"/>
                  </a:lnTo>
                  <a:cubicBezTo>
                    <a:pt x="443385" y="117011"/>
                    <a:pt x="423632" y="97258"/>
                    <a:pt x="399349" y="97258"/>
                  </a:cubicBezTo>
                  <a:lnTo>
                    <a:pt x="370159" y="97258"/>
                  </a:lnTo>
                  <a:lnTo>
                    <a:pt x="370159" y="13966"/>
                  </a:lnTo>
                  <a:cubicBezTo>
                    <a:pt x="370159" y="8807"/>
                    <a:pt x="365881" y="4529"/>
                    <a:pt x="360722" y="4529"/>
                  </a:cubicBezTo>
                  <a:cubicBezTo>
                    <a:pt x="355564" y="4529"/>
                    <a:pt x="351286" y="8807"/>
                    <a:pt x="351286" y="13966"/>
                  </a:cubicBezTo>
                  <a:lnTo>
                    <a:pt x="351286" y="97258"/>
                  </a:lnTo>
                  <a:lnTo>
                    <a:pt x="296806" y="97258"/>
                  </a:lnTo>
                  <a:lnTo>
                    <a:pt x="296806" y="55360"/>
                  </a:lnTo>
                  <a:cubicBezTo>
                    <a:pt x="307879" y="51460"/>
                    <a:pt x="315931" y="41017"/>
                    <a:pt x="315931" y="28561"/>
                  </a:cubicBezTo>
                  <a:cubicBezTo>
                    <a:pt x="315931" y="12833"/>
                    <a:pt x="303097" y="0"/>
                    <a:pt x="287370" y="0"/>
                  </a:cubicBezTo>
                  <a:cubicBezTo>
                    <a:pt x="271643" y="0"/>
                    <a:pt x="258809" y="12833"/>
                    <a:pt x="258809" y="28561"/>
                  </a:cubicBezTo>
                  <a:cubicBezTo>
                    <a:pt x="258809" y="41017"/>
                    <a:pt x="266862" y="51460"/>
                    <a:pt x="277934" y="55360"/>
                  </a:cubicBezTo>
                  <a:lnTo>
                    <a:pt x="277934" y="97258"/>
                  </a:lnTo>
                  <a:lnTo>
                    <a:pt x="223454" y="97258"/>
                  </a:lnTo>
                  <a:lnTo>
                    <a:pt x="223454" y="13966"/>
                  </a:lnTo>
                  <a:cubicBezTo>
                    <a:pt x="223454" y="8807"/>
                    <a:pt x="219176" y="4529"/>
                    <a:pt x="214017" y="4529"/>
                  </a:cubicBezTo>
                  <a:cubicBezTo>
                    <a:pt x="208859" y="4529"/>
                    <a:pt x="204581" y="8807"/>
                    <a:pt x="204581" y="13966"/>
                  </a:cubicBezTo>
                  <a:lnTo>
                    <a:pt x="204581" y="97258"/>
                  </a:lnTo>
                  <a:lnTo>
                    <a:pt x="170358" y="97258"/>
                  </a:lnTo>
                  <a:cubicBezTo>
                    <a:pt x="146075" y="97258"/>
                    <a:pt x="126322" y="117011"/>
                    <a:pt x="126322" y="141294"/>
                  </a:cubicBezTo>
                  <a:lnTo>
                    <a:pt x="126322" y="173001"/>
                  </a:lnTo>
                  <a:lnTo>
                    <a:pt x="55360" y="173001"/>
                  </a:lnTo>
                  <a:cubicBezTo>
                    <a:pt x="51460" y="161929"/>
                    <a:pt x="41017" y="153876"/>
                    <a:pt x="28561" y="153876"/>
                  </a:cubicBezTo>
                  <a:cubicBezTo>
                    <a:pt x="12833" y="153876"/>
                    <a:pt x="0" y="166710"/>
                    <a:pt x="0" y="182437"/>
                  </a:cubicBezTo>
                  <a:cubicBezTo>
                    <a:pt x="0" y="198165"/>
                    <a:pt x="12833" y="210998"/>
                    <a:pt x="28561" y="210998"/>
                  </a:cubicBezTo>
                  <a:cubicBezTo>
                    <a:pt x="41017" y="210998"/>
                    <a:pt x="51460" y="202946"/>
                    <a:pt x="55360" y="191874"/>
                  </a:cubicBezTo>
                  <a:lnTo>
                    <a:pt x="126322" y="191874"/>
                  </a:lnTo>
                  <a:lnTo>
                    <a:pt x="126322" y="246353"/>
                  </a:lnTo>
                  <a:lnTo>
                    <a:pt x="35607" y="246353"/>
                  </a:lnTo>
                  <a:cubicBezTo>
                    <a:pt x="30448" y="246353"/>
                    <a:pt x="26170" y="250631"/>
                    <a:pt x="26170" y="255790"/>
                  </a:cubicBezTo>
                  <a:cubicBezTo>
                    <a:pt x="26170" y="260948"/>
                    <a:pt x="30448" y="265226"/>
                    <a:pt x="35607" y="265226"/>
                  </a:cubicBezTo>
                  <a:lnTo>
                    <a:pt x="126322" y="265226"/>
                  </a:lnTo>
                  <a:lnTo>
                    <a:pt x="126322" y="319706"/>
                  </a:lnTo>
                  <a:lnTo>
                    <a:pt x="54983" y="319706"/>
                  </a:lnTo>
                  <a:cubicBezTo>
                    <a:pt x="50831" y="309263"/>
                    <a:pt x="40514" y="301713"/>
                    <a:pt x="28561" y="301713"/>
                  </a:cubicBezTo>
                  <a:cubicBezTo>
                    <a:pt x="12833" y="301713"/>
                    <a:pt x="0" y="314547"/>
                    <a:pt x="0" y="330274"/>
                  </a:cubicBezTo>
                  <a:cubicBezTo>
                    <a:pt x="0" y="346002"/>
                    <a:pt x="12833" y="358835"/>
                    <a:pt x="28561" y="358835"/>
                  </a:cubicBezTo>
                  <a:cubicBezTo>
                    <a:pt x="41394" y="358835"/>
                    <a:pt x="52089" y="350279"/>
                    <a:pt x="55738" y="338578"/>
                  </a:cubicBezTo>
                  <a:lnTo>
                    <a:pt x="126448" y="338578"/>
                  </a:lnTo>
                  <a:lnTo>
                    <a:pt x="126448" y="370285"/>
                  </a:lnTo>
                  <a:cubicBezTo>
                    <a:pt x="126448" y="394568"/>
                    <a:pt x="146201" y="414321"/>
                    <a:pt x="170484" y="414321"/>
                  </a:cubicBezTo>
                  <a:lnTo>
                    <a:pt x="206594" y="414321"/>
                  </a:lnTo>
                  <a:cubicBezTo>
                    <a:pt x="205588" y="415831"/>
                    <a:pt x="204833" y="417593"/>
                    <a:pt x="204833" y="419606"/>
                  </a:cubicBezTo>
                  <a:lnTo>
                    <a:pt x="204833" y="512334"/>
                  </a:lnTo>
                  <a:cubicBezTo>
                    <a:pt x="204833" y="517493"/>
                    <a:pt x="209111" y="521770"/>
                    <a:pt x="214269" y="521770"/>
                  </a:cubicBezTo>
                  <a:cubicBezTo>
                    <a:pt x="219428" y="521770"/>
                    <a:pt x="223706" y="517493"/>
                    <a:pt x="223706" y="512334"/>
                  </a:cubicBezTo>
                  <a:lnTo>
                    <a:pt x="223706" y="419606"/>
                  </a:lnTo>
                  <a:cubicBezTo>
                    <a:pt x="223706" y="417593"/>
                    <a:pt x="222951" y="415831"/>
                    <a:pt x="221944" y="414321"/>
                  </a:cubicBezTo>
                  <a:lnTo>
                    <a:pt x="280072" y="414321"/>
                  </a:lnTo>
                  <a:cubicBezTo>
                    <a:pt x="279066" y="415831"/>
                    <a:pt x="278311" y="417593"/>
                    <a:pt x="278311" y="419606"/>
                  </a:cubicBezTo>
                  <a:lnTo>
                    <a:pt x="278311" y="473834"/>
                  </a:lnTo>
                  <a:cubicBezTo>
                    <a:pt x="267239" y="477734"/>
                    <a:pt x="259186" y="488177"/>
                    <a:pt x="259186" y="500633"/>
                  </a:cubicBezTo>
                  <a:cubicBezTo>
                    <a:pt x="259186" y="516360"/>
                    <a:pt x="272020" y="529194"/>
                    <a:pt x="287747" y="529194"/>
                  </a:cubicBezTo>
                  <a:cubicBezTo>
                    <a:pt x="303475" y="529194"/>
                    <a:pt x="316308" y="516360"/>
                    <a:pt x="316308" y="500633"/>
                  </a:cubicBezTo>
                  <a:cubicBezTo>
                    <a:pt x="316308" y="488177"/>
                    <a:pt x="308256" y="477734"/>
                    <a:pt x="297184" y="473834"/>
                  </a:cubicBezTo>
                  <a:lnTo>
                    <a:pt x="297184" y="419606"/>
                  </a:lnTo>
                  <a:cubicBezTo>
                    <a:pt x="297184" y="417593"/>
                    <a:pt x="296429" y="415831"/>
                    <a:pt x="295422" y="414321"/>
                  </a:cubicBezTo>
                  <a:lnTo>
                    <a:pt x="353550" y="414321"/>
                  </a:lnTo>
                  <a:cubicBezTo>
                    <a:pt x="352544" y="415831"/>
                    <a:pt x="351789" y="417593"/>
                    <a:pt x="351789" y="419606"/>
                  </a:cubicBezTo>
                  <a:lnTo>
                    <a:pt x="351789" y="512334"/>
                  </a:lnTo>
                  <a:cubicBezTo>
                    <a:pt x="351789" y="517493"/>
                    <a:pt x="356067" y="521770"/>
                    <a:pt x="361226" y="521770"/>
                  </a:cubicBezTo>
                  <a:cubicBezTo>
                    <a:pt x="366384" y="521770"/>
                    <a:pt x="370662" y="517493"/>
                    <a:pt x="370662" y="512334"/>
                  </a:cubicBezTo>
                  <a:lnTo>
                    <a:pt x="370662" y="419606"/>
                  </a:lnTo>
                  <a:cubicBezTo>
                    <a:pt x="370662" y="417593"/>
                    <a:pt x="369907" y="415831"/>
                    <a:pt x="368900" y="414321"/>
                  </a:cubicBezTo>
                  <a:lnTo>
                    <a:pt x="399852" y="414321"/>
                  </a:lnTo>
                  <a:cubicBezTo>
                    <a:pt x="424135" y="414321"/>
                    <a:pt x="443889" y="394568"/>
                    <a:pt x="443889" y="370285"/>
                  </a:cubicBezTo>
                  <a:lnTo>
                    <a:pt x="443889" y="338578"/>
                  </a:lnTo>
                  <a:lnTo>
                    <a:pt x="507427" y="338578"/>
                  </a:lnTo>
                  <a:cubicBezTo>
                    <a:pt x="510950" y="350279"/>
                    <a:pt x="521770" y="358835"/>
                    <a:pt x="534604" y="358835"/>
                  </a:cubicBezTo>
                  <a:cubicBezTo>
                    <a:pt x="550331" y="358835"/>
                    <a:pt x="563165" y="346002"/>
                    <a:pt x="563165" y="330274"/>
                  </a:cubicBezTo>
                  <a:cubicBezTo>
                    <a:pt x="563165" y="314547"/>
                    <a:pt x="550331" y="301713"/>
                    <a:pt x="534604" y="301713"/>
                  </a:cubicBezTo>
                  <a:close/>
                  <a:moveTo>
                    <a:pt x="533975" y="170107"/>
                  </a:moveTo>
                  <a:cubicBezTo>
                    <a:pt x="540643" y="170107"/>
                    <a:pt x="546179" y="175517"/>
                    <a:pt x="546179" y="182311"/>
                  </a:cubicBezTo>
                  <a:cubicBezTo>
                    <a:pt x="546179" y="189106"/>
                    <a:pt x="540769" y="194516"/>
                    <a:pt x="533975" y="194516"/>
                  </a:cubicBezTo>
                  <a:cubicBezTo>
                    <a:pt x="528313" y="194516"/>
                    <a:pt x="523909" y="190615"/>
                    <a:pt x="522399" y="185457"/>
                  </a:cubicBezTo>
                  <a:cubicBezTo>
                    <a:pt x="522777" y="184450"/>
                    <a:pt x="523028" y="183444"/>
                    <a:pt x="523028" y="182311"/>
                  </a:cubicBezTo>
                  <a:cubicBezTo>
                    <a:pt x="523028" y="181179"/>
                    <a:pt x="522777" y="180172"/>
                    <a:pt x="522399" y="179166"/>
                  </a:cubicBezTo>
                  <a:cubicBezTo>
                    <a:pt x="523784" y="174007"/>
                    <a:pt x="528313" y="170107"/>
                    <a:pt x="533975" y="170107"/>
                  </a:cubicBezTo>
                  <a:close/>
                  <a:moveTo>
                    <a:pt x="287244" y="16231"/>
                  </a:moveTo>
                  <a:cubicBezTo>
                    <a:pt x="293912" y="16231"/>
                    <a:pt x="299449" y="21641"/>
                    <a:pt x="299449" y="28435"/>
                  </a:cubicBezTo>
                  <a:cubicBezTo>
                    <a:pt x="299449" y="34097"/>
                    <a:pt x="295548" y="38501"/>
                    <a:pt x="290390" y="40010"/>
                  </a:cubicBezTo>
                  <a:cubicBezTo>
                    <a:pt x="289383" y="39633"/>
                    <a:pt x="288376" y="39381"/>
                    <a:pt x="287244" y="39381"/>
                  </a:cubicBezTo>
                  <a:cubicBezTo>
                    <a:pt x="286112" y="39381"/>
                    <a:pt x="285105" y="39633"/>
                    <a:pt x="284099" y="40010"/>
                  </a:cubicBezTo>
                  <a:cubicBezTo>
                    <a:pt x="278940" y="38626"/>
                    <a:pt x="275040" y="34097"/>
                    <a:pt x="275040" y="28435"/>
                  </a:cubicBezTo>
                  <a:cubicBezTo>
                    <a:pt x="275040" y="21767"/>
                    <a:pt x="280450" y="16231"/>
                    <a:pt x="287244" y="16231"/>
                  </a:cubicBezTo>
                  <a:close/>
                  <a:moveTo>
                    <a:pt x="28309" y="194390"/>
                  </a:moveTo>
                  <a:cubicBezTo>
                    <a:pt x="21641" y="194390"/>
                    <a:pt x="16105" y="188980"/>
                    <a:pt x="16105" y="182186"/>
                  </a:cubicBezTo>
                  <a:cubicBezTo>
                    <a:pt x="16105" y="175391"/>
                    <a:pt x="21515" y="169981"/>
                    <a:pt x="28309" y="169981"/>
                  </a:cubicBezTo>
                  <a:cubicBezTo>
                    <a:pt x="33971" y="169981"/>
                    <a:pt x="38375" y="173882"/>
                    <a:pt x="39884" y="179040"/>
                  </a:cubicBezTo>
                  <a:cubicBezTo>
                    <a:pt x="39507" y="180047"/>
                    <a:pt x="39255" y="181053"/>
                    <a:pt x="39255" y="182186"/>
                  </a:cubicBezTo>
                  <a:cubicBezTo>
                    <a:pt x="39255" y="183318"/>
                    <a:pt x="39507" y="184324"/>
                    <a:pt x="39884" y="185331"/>
                  </a:cubicBezTo>
                  <a:cubicBezTo>
                    <a:pt x="38501" y="190490"/>
                    <a:pt x="33971" y="194390"/>
                    <a:pt x="28309" y="194390"/>
                  </a:cubicBezTo>
                  <a:close/>
                  <a:moveTo>
                    <a:pt x="28309" y="342353"/>
                  </a:moveTo>
                  <a:cubicBezTo>
                    <a:pt x="21641" y="342353"/>
                    <a:pt x="16105" y="336943"/>
                    <a:pt x="16105" y="330149"/>
                  </a:cubicBezTo>
                  <a:cubicBezTo>
                    <a:pt x="16105" y="323354"/>
                    <a:pt x="21515" y="317944"/>
                    <a:pt x="28309" y="317944"/>
                  </a:cubicBezTo>
                  <a:cubicBezTo>
                    <a:pt x="33719" y="317944"/>
                    <a:pt x="38123" y="321593"/>
                    <a:pt x="39759" y="326374"/>
                  </a:cubicBezTo>
                  <a:cubicBezTo>
                    <a:pt x="39507" y="327255"/>
                    <a:pt x="39255" y="328010"/>
                    <a:pt x="39255" y="328890"/>
                  </a:cubicBezTo>
                  <a:cubicBezTo>
                    <a:pt x="39255" y="330149"/>
                    <a:pt x="39507" y="331407"/>
                    <a:pt x="40010" y="332539"/>
                  </a:cubicBezTo>
                  <a:cubicBezTo>
                    <a:pt x="38752" y="337949"/>
                    <a:pt x="34223" y="342101"/>
                    <a:pt x="28309" y="342101"/>
                  </a:cubicBezTo>
                  <a:close/>
                  <a:moveTo>
                    <a:pt x="287244" y="512711"/>
                  </a:moveTo>
                  <a:cubicBezTo>
                    <a:pt x="280576" y="512711"/>
                    <a:pt x="275040" y="507301"/>
                    <a:pt x="275040" y="500507"/>
                  </a:cubicBezTo>
                  <a:cubicBezTo>
                    <a:pt x="275040" y="494845"/>
                    <a:pt x="278940" y="490442"/>
                    <a:pt x="284099" y="488932"/>
                  </a:cubicBezTo>
                  <a:cubicBezTo>
                    <a:pt x="285105" y="489309"/>
                    <a:pt x="286112" y="489561"/>
                    <a:pt x="287244" y="489561"/>
                  </a:cubicBezTo>
                  <a:cubicBezTo>
                    <a:pt x="288376" y="489561"/>
                    <a:pt x="289383" y="489309"/>
                    <a:pt x="290390" y="488932"/>
                  </a:cubicBezTo>
                  <a:cubicBezTo>
                    <a:pt x="295548" y="490316"/>
                    <a:pt x="299449" y="494845"/>
                    <a:pt x="299449" y="500507"/>
                  </a:cubicBezTo>
                  <a:cubicBezTo>
                    <a:pt x="299449" y="507176"/>
                    <a:pt x="294038" y="512711"/>
                    <a:pt x="287244" y="512711"/>
                  </a:cubicBezTo>
                  <a:close/>
                  <a:moveTo>
                    <a:pt x="424386" y="370285"/>
                  </a:moveTo>
                  <a:cubicBezTo>
                    <a:pt x="424386" y="384125"/>
                    <a:pt x="413063" y="395448"/>
                    <a:pt x="399223" y="395448"/>
                  </a:cubicBezTo>
                  <a:lnTo>
                    <a:pt x="170107" y="395448"/>
                  </a:lnTo>
                  <a:cubicBezTo>
                    <a:pt x="156267" y="395448"/>
                    <a:pt x="144943" y="384125"/>
                    <a:pt x="144943" y="370285"/>
                  </a:cubicBezTo>
                  <a:lnTo>
                    <a:pt x="144943" y="141169"/>
                  </a:lnTo>
                  <a:cubicBezTo>
                    <a:pt x="144943" y="127329"/>
                    <a:pt x="156267" y="116005"/>
                    <a:pt x="170107" y="116005"/>
                  </a:cubicBezTo>
                  <a:lnTo>
                    <a:pt x="399223" y="116005"/>
                  </a:lnTo>
                  <a:cubicBezTo>
                    <a:pt x="413063" y="116005"/>
                    <a:pt x="424386" y="127329"/>
                    <a:pt x="424386" y="141169"/>
                  </a:cubicBezTo>
                  <a:lnTo>
                    <a:pt x="424386" y="370285"/>
                  </a:lnTo>
                  <a:close/>
                  <a:moveTo>
                    <a:pt x="533975" y="342479"/>
                  </a:moveTo>
                  <a:cubicBezTo>
                    <a:pt x="528187" y="342479"/>
                    <a:pt x="523532" y="338327"/>
                    <a:pt x="522273" y="332916"/>
                  </a:cubicBezTo>
                  <a:cubicBezTo>
                    <a:pt x="522777" y="331784"/>
                    <a:pt x="523028" y="330526"/>
                    <a:pt x="523028" y="329268"/>
                  </a:cubicBezTo>
                  <a:cubicBezTo>
                    <a:pt x="523028" y="328387"/>
                    <a:pt x="522777" y="327506"/>
                    <a:pt x="522525" y="326751"/>
                  </a:cubicBezTo>
                  <a:cubicBezTo>
                    <a:pt x="524161" y="321844"/>
                    <a:pt x="528564" y="318322"/>
                    <a:pt x="533975" y="318322"/>
                  </a:cubicBezTo>
                  <a:cubicBezTo>
                    <a:pt x="540643" y="318322"/>
                    <a:pt x="546179" y="323732"/>
                    <a:pt x="546179" y="330526"/>
                  </a:cubicBezTo>
                  <a:cubicBezTo>
                    <a:pt x="546179" y="337320"/>
                    <a:pt x="540769" y="342730"/>
                    <a:pt x="533975" y="342730"/>
                  </a:cubicBezTo>
                  <a:close/>
                </a:path>
              </a:pathLst>
            </a:custGeom>
            <a:grpFill/>
            <a:ln w="1258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Graphik"/>
                <a:ea typeface="+mn-ea"/>
                <a:cs typeface="+mn-cs"/>
              </a:endParaRPr>
            </a:p>
          </p:txBody>
        </p:sp>
      </p:grpSp>
    </p:spTree>
    <p:extLst>
      <p:ext uri="{BB962C8B-B14F-4D97-AF65-F5344CB8AC3E}">
        <p14:creationId xmlns:p14="http://schemas.microsoft.com/office/powerpoint/2010/main" val="3739731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BBFF908F-C820-20CF-0DC6-A38485671880}"/>
              </a:ext>
            </a:extLst>
          </p:cNvPr>
          <p:cNvSpPr/>
          <p:nvPr/>
        </p:nvSpPr>
        <p:spPr>
          <a:xfrm>
            <a:off x="6919414" y="6297680"/>
            <a:ext cx="2473633" cy="446441"/>
          </a:xfrm>
          <a:prstGeom prst="rect">
            <a:avLst/>
          </a:prstGeom>
          <a:solidFill>
            <a:schemeClr val="bg1">
              <a:lumMod val="95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Graphik Regular"/>
              <a:ea typeface="+mn-ea"/>
              <a:cs typeface="+mn-cs"/>
            </a:endParaRPr>
          </a:p>
        </p:txBody>
      </p:sp>
      <p:sp>
        <p:nvSpPr>
          <p:cNvPr id="3" name="Rectangle 2">
            <a:extLst>
              <a:ext uri="{FF2B5EF4-FFF2-40B4-BE49-F238E27FC236}">
                <a16:creationId xmlns:a16="http://schemas.microsoft.com/office/drawing/2014/main" id="{817F45B2-AC12-CAF2-DB9E-69C4B44E4DF2}"/>
              </a:ext>
            </a:extLst>
          </p:cNvPr>
          <p:cNvSpPr/>
          <p:nvPr/>
        </p:nvSpPr>
        <p:spPr>
          <a:xfrm>
            <a:off x="-2" y="3817508"/>
            <a:ext cx="12192001" cy="900000"/>
          </a:xfrm>
          <a:prstGeom prst="rect">
            <a:avLst/>
          </a:prstGeom>
          <a:gradFill flip="none" rotWithShape="1">
            <a:gsLst>
              <a:gs pos="35000">
                <a:schemeClr val="accent2">
                  <a:lumMod val="90000"/>
                </a:schemeClr>
              </a:gs>
              <a:gs pos="0">
                <a:schemeClr val="accent2">
                  <a:lumMod val="90000"/>
                </a:schemeClr>
              </a:gs>
              <a:gs pos="100000">
                <a:schemeClr val="accent2">
                  <a:lumMod val="7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err="1">
              <a:ln>
                <a:noFill/>
              </a:ln>
              <a:solidFill>
                <a:srgbClr val="FFFFFF"/>
              </a:solidFill>
              <a:effectLst/>
              <a:uLnTx/>
              <a:uFillTx/>
              <a:latin typeface="Graphik Regular"/>
              <a:ea typeface="+mn-ea"/>
              <a:cs typeface="+mn-cs"/>
            </a:endParaRPr>
          </a:p>
        </p:txBody>
      </p:sp>
      <p:sp>
        <p:nvSpPr>
          <p:cNvPr id="2" name="Title 1">
            <a:extLst>
              <a:ext uri="{FF2B5EF4-FFF2-40B4-BE49-F238E27FC236}">
                <a16:creationId xmlns:a16="http://schemas.microsoft.com/office/drawing/2014/main" id="{B35D9695-1465-D2BC-B7A4-58622146AFCA}"/>
              </a:ext>
            </a:extLst>
          </p:cNvPr>
          <p:cNvSpPr>
            <a:spLocks noGrp="1"/>
          </p:cNvSpPr>
          <p:nvPr>
            <p:ph type="title"/>
          </p:nvPr>
        </p:nvSpPr>
        <p:spPr>
          <a:xfrm>
            <a:off x="227428" y="370081"/>
            <a:ext cx="10050573" cy="640175"/>
          </a:xfrm>
        </p:spPr>
        <p:txBody>
          <a:bodyPr/>
          <a:lstStyle/>
          <a:p>
            <a:r>
              <a:rPr lang="en-US" sz="2600">
                <a:solidFill>
                  <a:schemeClr val="accent2">
                    <a:lumMod val="75000"/>
                  </a:schemeClr>
                </a:solidFill>
              </a:rPr>
              <a:t>3. </a:t>
            </a:r>
            <a:r>
              <a:rPr lang="en-US" sz="2600"/>
              <a:t>To sustain transformation, we’re building a </a:t>
            </a:r>
            <a:r>
              <a:rPr lang="en-US" sz="2600">
                <a:solidFill>
                  <a:schemeClr val="bg2"/>
                </a:solidFill>
              </a:rPr>
              <a:t>reinvention culture </a:t>
            </a:r>
            <a:r>
              <a:rPr lang="en-US" sz="2000"/>
              <a:t>— making ATC GN the best place for reinventors</a:t>
            </a:r>
            <a:endParaRPr lang="en-US" sz="2600"/>
          </a:p>
        </p:txBody>
      </p:sp>
      <p:sp>
        <p:nvSpPr>
          <p:cNvPr id="11" name="Rectangle 10">
            <a:extLst>
              <a:ext uri="{FF2B5EF4-FFF2-40B4-BE49-F238E27FC236}">
                <a16:creationId xmlns:a16="http://schemas.microsoft.com/office/drawing/2014/main" id="{BF881151-7322-1EF6-EE02-9020703E2496}"/>
              </a:ext>
            </a:extLst>
          </p:cNvPr>
          <p:cNvSpPr/>
          <p:nvPr/>
        </p:nvSpPr>
        <p:spPr>
          <a:xfrm>
            <a:off x="2841770" y="3353462"/>
            <a:ext cx="1575734" cy="332399"/>
          </a:xfrm>
          <a:prstGeom prst="rect">
            <a:avLst/>
          </a:prstGeom>
        </p:spPr>
        <p:txBody>
          <a:bodyPr wrap="square" lIns="0" tIns="0" rIns="0" bIns="0">
            <a:spAutoFit/>
          </a:bodyPr>
          <a:lstStyle/>
          <a:p>
            <a:pPr marL="0" marR="0" lvl="1" indent="0" algn="l" defTabSz="914400" rtl="0" eaLnBrk="0" fontAlgn="base" latinLnBrk="0" hangingPunct="0">
              <a:lnSpc>
                <a:spcPct val="90000"/>
              </a:lnSpc>
              <a:spcBef>
                <a:spcPct val="0"/>
              </a:spcBef>
              <a:spcAft>
                <a:spcPct val="0"/>
              </a:spcAft>
              <a:buClrTx/>
              <a:buSzTx/>
              <a:buFontTx/>
              <a:buNone/>
              <a:tabLst/>
              <a:defRPr/>
            </a:pPr>
            <a:r>
              <a:rPr kumimoji="0" lang="en-US" sz="2400" b="1" i="0" u="none" strike="noStrike" kern="0" cap="none" spc="0" normalizeH="0" baseline="0" noProof="0">
                <a:ln>
                  <a:noFill/>
                </a:ln>
                <a:solidFill>
                  <a:srgbClr val="460073"/>
                </a:solidFill>
                <a:effectLst/>
                <a:uLnTx/>
                <a:uFillTx/>
                <a:latin typeface="Graphik Semibold" panose="020B0503030202060203" pitchFamily="34" charset="77"/>
                <a:ea typeface="+mn-ea"/>
                <a:cs typeface="+mn-cs"/>
              </a:rPr>
              <a:t>1. Learn it</a:t>
            </a:r>
          </a:p>
        </p:txBody>
      </p:sp>
      <p:sp>
        <p:nvSpPr>
          <p:cNvPr id="12" name="Rectangle 11">
            <a:extLst>
              <a:ext uri="{FF2B5EF4-FFF2-40B4-BE49-F238E27FC236}">
                <a16:creationId xmlns:a16="http://schemas.microsoft.com/office/drawing/2014/main" id="{28782069-1B99-A99C-C044-B7D15344E59F}"/>
              </a:ext>
            </a:extLst>
          </p:cNvPr>
          <p:cNvSpPr/>
          <p:nvPr/>
        </p:nvSpPr>
        <p:spPr>
          <a:xfrm>
            <a:off x="6337390" y="3353462"/>
            <a:ext cx="2664106" cy="332399"/>
          </a:xfrm>
          <a:prstGeom prst="rect">
            <a:avLst/>
          </a:prstGeom>
        </p:spPr>
        <p:txBody>
          <a:bodyPr wrap="square" lIns="0" tIns="0" rIns="0" bIns="0">
            <a:spAutoFit/>
          </a:bodyPr>
          <a:lstStyle/>
          <a:p>
            <a:pPr marL="0" marR="0" lvl="1" indent="0" algn="l" defTabSz="914400" rtl="0" eaLnBrk="0" fontAlgn="base" latinLnBrk="0" hangingPunct="0">
              <a:lnSpc>
                <a:spcPct val="90000"/>
              </a:lnSpc>
              <a:spcBef>
                <a:spcPct val="0"/>
              </a:spcBef>
              <a:spcAft>
                <a:spcPct val="0"/>
              </a:spcAft>
              <a:buClrTx/>
              <a:buSzTx/>
              <a:buFontTx/>
              <a:buNone/>
              <a:tabLst/>
              <a:defRPr/>
            </a:pPr>
            <a:r>
              <a:rPr kumimoji="0" lang="en-US" sz="2400" b="1" i="0" u="none" strike="noStrike" kern="0" cap="none" spc="0" normalizeH="0" baseline="0" noProof="0">
                <a:ln>
                  <a:noFill/>
                </a:ln>
                <a:solidFill>
                  <a:srgbClr val="7500C0"/>
                </a:solidFill>
                <a:effectLst/>
                <a:uLnTx/>
                <a:uFillTx/>
                <a:latin typeface="Graphik Semibold" panose="020B0503030202060203" pitchFamily="34" charset="77"/>
                <a:ea typeface="+mn-ea"/>
                <a:cs typeface="+mn-cs"/>
              </a:rPr>
              <a:t>2. Live it</a:t>
            </a:r>
          </a:p>
        </p:txBody>
      </p:sp>
      <p:sp>
        <p:nvSpPr>
          <p:cNvPr id="13" name="Rectangle 12">
            <a:extLst>
              <a:ext uri="{FF2B5EF4-FFF2-40B4-BE49-F238E27FC236}">
                <a16:creationId xmlns:a16="http://schemas.microsoft.com/office/drawing/2014/main" id="{EF63DC59-E649-64EE-8C36-248B3AF84DA4}"/>
              </a:ext>
            </a:extLst>
          </p:cNvPr>
          <p:cNvSpPr/>
          <p:nvPr/>
        </p:nvSpPr>
        <p:spPr>
          <a:xfrm>
            <a:off x="9665517" y="3353462"/>
            <a:ext cx="1791652" cy="332399"/>
          </a:xfrm>
          <a:prstGeom prst="rect">
            <a:avLst/>
          </a:prstGeom>
        </p:spPr>
        <p:txBody>
          <a:bodyPr wrap="square" lIns="0" tIns="0" rIns="0" bIns="0">
            <a:spAutoFit/>
          </a:bodyPr>
          <a:lstStyle/>
          <a:p>
            <a:pPr marL="0" marR="0" lvl="1" indent="0" algn="l" defTabSz="914400" rtl="0" eaLnBrk="0" fontAlgn="base" latinLnBrk="0" hangingPunct="0">
              <a:lnSpc>
                <a:spcPct val="90000"/>
              </a:lnSpc>
              <a:spcBef>
                <a:spcPct val="0"/>
              </a:spcBef>
              <a:spcAft>
                <a:spcPct val="0"/>
              </a:spcAft>
              <a:buClrTx/>
              <a:buSzTx/>
              <a:buFontTx/>
              <a:buNone/>
              <a:tabLst/>
              <a:defRPr/>
            </a:pPr>
            <a:r>
              <a:rPr kumimoji="0" lang="en-US" sz="2400" b="1" i="0" u="none" strike="noStrike" kern="0" cap="none" spc="0" normalizeH="0" baseline="0" noProof="0">
                <a:ln>
                  <a:noFill/>
                </a:ln>
                <a:solidFill>
                  <a:srgbClr val="A100FF"/>
                </a:solidFill>
                <a:effectLst/>
                <a:uLnTx/>
                <a:uFillTx/>
                <a:latin typeface="Graphik Semibold" panose="020B0503030202060203" pitchFamily="34" charset="77"/>
                <a:ea typeface="+mn-ea"/>
                <a:cs typeface="+mn-cs"/>
              </a:rPr>
              <a:t>3. Lead it</a:t>
            </a:r>
          </a:p>
        </p:txBody>
      </p:sp>
      <p:sp>
        <p:nvSpPr>
          <p:cNvPr id="14" name="TextBox 13">
            <a:extLst>
              <a:ext uri="{FF2B5EF4-FFF2-40B4-BE49-F238E27FC236}">
                <a16:creationId xmlns:a16="http://schemas.microsoft.com/office/drawing/2014/main" id="{BE7EF835-B28C-1BEB-DE0E-664F5D1456BA}"/>
              </a:ext>
            </a:extLst>
          </p:cNvPr>
          <p:cNvSpPr txBox="1"/>
          <p:nvPr/>
        </p:nvSpPr>
        <p:spPr>
          <a:xfrm>
            <a:off x="2842862" y="3875954"/>
            <a:ext cx="2370406" cy="564257"/>
          </a:xfrm>
          <a:prstGeom prst="rect">
            <a:avLst/>
          </a:prstGeom>
          <a:noFill/>
        </p:spPr>
        <p:txBody>
          <a:bodyPr wrap="square" lIns="0" tIns="0" rIns="0" bIns="0" rtlCol="0">
            <a:spAutoFit/>
          </a:bodyPr>
          <a:lstStyle/>
          <a:p>
            <a:pPr marL="0" marR="0" lvl="0" indent="0" algn="l" defTabSz="914400" rtl="0" eaLnBrk="0" fontAlgn="base" latinLnBrk="0" hangingPunct="0">
              <a:lnSpc>
                <a:spcPts val="1600"/>
              </a:lnSpc>
              <a:spcBef>
                <a:spcPct val="0"/>
              </a:spcBef>
              <a:spcAft>
                <a:spcPct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Graphik Semibold" panose="020B0503030202060203" pitchFamily="34" charset="77"/>
                <a:ea typeface="+mn-ea"/>
                <a:cs typeface="+mn-cs"/>
              </a:rPr>
              <a:t>Adaptive Learning </a:t>
            </a:r>
          </a:p>
          <a:p>
            <a:pPr marL="0" marR="0" lvl="0" indent="0" algn="l" defTabSz="914400" rtl="0" eaLnBrk="0" fontAlgn="base" latinLnBrk="0" hangingPunct="0">
              <a:lnSpc>
                <a:spcPts val="1400"/>
              </a:lnSpc>
              <a:spcBef>
                <a:spcPct val="0"/>
              </a:spcBef>
              <a:spcAft>
                <a:spcPct val="0"/>
              </a:spcAft>
              <a:buClrTx/>
              <a:buSzTx/>
              <a:buFontTx/>
              <a:buNone/>
              <a:tabLst/>
              <a:defRPr/>
            </a:pPr>
            <a:r>
              <a:rPr kumimoji="0" lang="en-IN" sz="1100" b="0" i="0" u="none" strike="noStrike" kern="1200" cap="none" spc="0" normalizeH="0" baseline="0" noProof="0" dirty="0">
                <a:ln>
                  <a:noFill/>
                </a:ln>
                <a:solidFill>
                  <a:srgbClr val="FFFFFF"/>
                </a:solidFill>
                <a:effectLst/>
                <a:uLnTx/>
                <a:uFillTx/>
                <a:latin typeface="Graphik Regular"/>
                <a:ea typeface="+mn-ea"/>
                <a:cs typeface="+mn-cs"/>
              </a:rPr>
              <a:t>Empowering every individual to grow with AI, every day</a:t>
            </a:r>
            <a:endParaRPr kumimoji="0" lang="en-US" sz="1800" b="1" i="0" u="none" strike="noStrike" kern="0" cap="none" spc="0" normalizeH="0" baseline="0" noProof="0" dirty="0">
              <a:ln>
                <a:noFill/>
              </a:ln>
              <a:solidFill>
                <a:srgbClr val="FFFFFF"/>
              </a:solidFill>
              <a:effectLst/>
              <a:uLnTx/>
              <a:uFillTx/>
              <a:latin typeface="Graphik Semibold" panose="020B0503030202060203" pitchFamily="34" charset="77"/>
              <a:ea typeface="+mn-ea"/>
              <a:cs typeface="+mn-cs"/>
            </a:endParaRPr>
          </a:p>
        </p:txBody>
      </p:sp>
      <p:sp>
        <p:nvSpPr>
          <p:cNvPr id="15" name="TextBox 14">
            <a:extLst>
              <a:ext uri="{FF2B5EF4-FFF2-40B4-BE49-F238E27FC236}">
                <a16:creationId xmlns:a16="http://schemas.microsoft.com/office/drawing/2014/main" id="{82588066-30B3-5B4F-4F1B-D5B06ECAAAC2}"/>
              </a:ext>
            </a:extLst>
          </p:cNvPr>
          <p:cNvSpPr txBox="1"/>
          <p:nvPr/>
        </p:nvSpPr>
        <p:spPr>
          <a:xfrm>
            <a:off x="6337390" y="3875953"/>
            <a:ext cx="2782859" cy="564257"/>
          </a:xfrm>
          <a:prstGeom prst="rect">
            <a:avLst/>
          </a:prstGeom>
          <a:noFill/>
        </p:spPr>
        <p:txBody>
          <a:bodyPr wrap="square" lIns="0" tIns="0" rIns="0" bIns="0" rtlCol="0">
            <a:spAutoFit/>
          </a:bodyPr>
          <a:lstStyle/>
          <a:p>
            <a:pPr marL="0" marR="0" lvl="0" indent="0" algn="l" defTabSz="914400" rtl="0" eaLnBrk="0" fontAlgn="base" latinLnBrk="0" hangingPunct="0">
              <a:lnSpc>
                <a:spcPts val="1600"/>
              </a:lnSpc>
              <a:spcBef>
                <a:spcPct val="0"/>
              </a:spcBef>
              <a:spcAft>
                <a:spcPct val="0"/>
              </a:spcAft>
              <a:buClrTx/>
              <a:buSzTx/>
              <a:buFontTx/>
              <a:buNone/>
              <a:tabLst/>
              <a:defRPr/>
            </a:pPr>
            <a:r>
              <a:rPr kumimoji="0" lang="en-US" sz="1600" b="1" i="0" u="none" strike="noStrike" kern="0" cap="none" spc="0" normalizeH="0" baseline="0" noProof="0">
                <a:ln>
                  <a:noFill/>
                </a:ln>
                <a:solidFill>
                  <a:prstClr val="white"/>
                </a:solidFill>
                <a:effectLst/>
                <a:uLnTx/>
                <a:uFillTx/>
                <a:latin typeface="Graphik Semibold" panose="020B0503030202060203" pitchFamily="34" charset="77"/>
                <a:ea typeface="+mn-ea"/>
                <a:cs typeface="+mn-cs"/>
              </a:rPr>
              <a:t>Inspiring Actions</a:t>
            </a:r>
          </a:p>
          <a:p>
            <a:pPr marL="0" marR="0" lvl="0" indent="0" algn="l" defTabSz="914400" rtl="0" eaLnBrk="0" fontAlgn="base" latinLnBrk="0" hangingPunct="0">
              <a:lnSpc>
                <a:spcPts val="1400"/>
              </a:lnSpc>
              <a:spcBef>
                <a:spcPct val="0"/>
              </a:spcBef>
              <a:spcAft>
                <a:spcPct val="0"/>
              </a:spcAft>
              <a:buClrTx/>
              <a:buSzTx/>
              <a:buFontTx/>
              <a:buNone/>
              <a:tabLst/>
              <a:defRPr/>
            </a:pPr>
            <a:r>
              <a:rPr kumimoji="0" lang="en-IN" sz="1100" b="0" i="0" u="none" strike="noStrike" kern="1200" cap="none" spc="0" normalizeH="0" baseline="0" noProof="0">
                <a:ln>
                  <a:noFill/>
                </a:ln>
                <a:solidFill>
                  <a:srgbClr val="FFFFFF"/>
                </a:solidFill>
                <a:effectLst/>
                <a:uLnTx/>
                <a:uFillTx/>
                <a:latin typeface="Graphik Regular"/>
                <a:ea typeface="+mn-ea"/>
                <a:cs typeface="+mn-cs"/>
              </a:rPr>
              <a:t>Fuelling curiosity, creativity and AI fluency</a:t>
            </a:r>
            <a:endParaRPr kumimoji="0" lang="en-US" altLang="en-US" sz="1100" b="0" i="0" u="none" strike="noStrike" kern="0" cap="none" spc="0" normalizeH="0" baseline="0" noProof="0">
              <a:ln>
                <a:noFill/>
              </a:ln>
              <a:solidFill>
                <a:srgbClr val="FFFFFF"/>
              </a:solidFill>
              <a:effectLst/>
              <a:uLnTx/>
              <a:uFillTx/>
              <a:latin typeface="Graphik Regular" panose="020B0503030202060203" pitchFamily="34" charset="77"/>
              <a:ea typeface="+mn-ea"/>
              <a:cs typeface="+mn-cs"/>
            </a:endParaRPr>
          </a:p>
        </p:txBody>
      </p:sp>
      <p:sp>
        <p:nvSpPr>
          <p:cNvPr id="16" name="TextBox 15">
            <a:extLst>
              <a:ext uri="{FF2B5EF4-FFF2-40B4-BE49-F238E27FC236}">
                <a16:creationId xmlns:a16="http://schemas.microsoft.com/office/drawing/2014/main" id="{695A9227-9E4E-B965-D99E-D7F43D65F3FF}"/>
              </a:ext>
            </a:extLst>
          </p:cNvPr>
          <p:cNvSpPr txBox="1"/>
          <p:nvPr/>
        </p:nvSpPr>
        <p:spPr>
          <a:xfrm>
            <a:off x="9561347" y="3875954"/>
            <a:ext cx="2421037" cy="743793"/>
          </a:xfrm>
          <a:prstGeom prst="rect">
            <a:avLst/>
          </a:prstGeom>
          <a:noFill/>
        </p:spPr>
        <p:txBody>
          <a:bodyPr wrap="square" lIns="0" tIns="0" rIns="0" bIns="0" rtlCol="0">
            <a:spAutoFit/>
          </a:bodyPr>
          <a:lstStyle/>
          <a:p>
            <a:pPr marL="0" marR="0" lvl="0" indent="0" algn="l" defTabSz="914400" rtl="0" eaLnBrk="0" fontAlgn="base" latinLnBrk="0" hangingPunct="0">
              <a:lnSpc>
                <a:spcPts val="1600"/>
              </a:lnSpc>
              <a:spcBef>
                <a:spcPct val="0"/>
              </a:spcBef>
              <a:spcAft>
                <a:spcPct val="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Graphik Semibold" panose="020B0503030202060203" pitchFamily="34" charset="77"/>
                <a:ea typeface="+mn-ea"/>
                <a:cs typeface="+mn-cs"/>
              </a:rPr>
              <a:t>New Ways of Working </a:t>
            </a:r>
          </a:p>
          <a:p>
            <a:pPr marL="0" marR="0" lvl="0" indent="0" algn="l" defTabSz="914400" rtl="0" eaLnBrk="0" fontAlgn="base" latinLnBrk="0" hangingPunct="0">
              <a:lnSpc>
                <a:spcPts val="1400"/>
              </a:lnSpc>
              <a:spcBef>
                <a:spcPct val="0"/>
              </a:spcBef>
              <a:spcAft>
                <a:spcPct val="0"/>
              </a:spcAft>
              <a:buClrTx/>
              <a:buSzTx/>
              <a:buFontTx/>
              <a:buNone/>
              <a:tabLst/>
              <a:defRPr/>
            </a:pPr>
            <a:r>
              <a:rPr kumimoji="0" lang="en-US" altLang="en-US" sz="1100" b="0" i="0" u="none" strike="noStrike" kern="0" cap="none" spc="0" normalizeH="0" baseline="0" noProof="0" dirty="0">
                <a:ln>
                  <a:noFill/>
                </a:ln>
                <a:solidFill>
                  <a:prstClr val="white"/>
                </a:solidFill>
                <a:effectLst/>
                <a:uLnTx/>
                <a:uFillTx/>
                <a:latin typeface="Graphik Regular" panose="020B0503030202060203" pitchFamily="34" charset="77"/>
                <a:ea typeface="+mn-ea"/>
                <a:cs typeface="+mn-cs"/>
              </a:rPr>
              <a:t>AI readiness embedded in how we work – reinforced by teams, communities &amp; leaders </a:t>
            </a:r>
            <a:endParaRPr kumimoji="0" lang="en-US" sz="1800" b="1" i="0" u="none" strike="noStrike" kern="0" cap="none" spc="0" normalizeH="0" baseline="0" noProof="0" dirty="0">
              <a:ln>
                <a:noFill/>
              </a:ln>
              <a:solidFill>
                <a:prstClr val="white"/>
              </a:solidFill>
              <a:effectLst/>
              <a:uLnTx/>
              <a:uFillTx/>
              <a:latin typeface="Graphik Semibold" panose="020B0503030202060203" pitchFamily="34" charset="77"/>
              <a:ea typeface="+mn-ea"/>
              <a:cs typeface="+mn-cs"/>
            </a:endParaRPr>
          </a:p>
        </p:txBody>
      </p:sp>
      <p:sp>
        <p:nvSpPr>
          <p:cNvPr id="17" name="TextBox 16">
            <a:extLst>
              <a:ext uri="{FF2B5EF4-FFF2-40B4-BE49-F238E27FC236}">
                <a16:creationId xmlns:a16="http://schemas.microsoft.com/office/drawing/2014/main" id="{00938549-8CC1-63DD-8839-6F1244707B12}"/>
              </a:ext>
            </a:extLst>
          </p:cNvPr>
          <p:cNvSpPr txBox="1"/>
          <p:nvPr/>
        </p:nvSpPr>
        <p:spPr>
          <a:xfrm>
            <a:off x="675529" y="4153299"/>
            <a:ext cx="1849652" cy="241536"/>
          </a:xfrm>
          <a:prstGeom prst="rect">
            <a:avLst/>
          </a:prstGeom>
          <a:noFill/>
        </p:spPr>
        <p:txBody>
          <a:bodyPr wrap="square" lIns="0" tIns="36000" rIns="0" bIns="0" rtlCol="0">
            <a:spAutoFit/>
          </a:bodyPr>
          <a:lstStyle/>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400" b="1" i="0" u="none" strike="noStrike" kern="0" cap="none" spc="0" normalizeH="0" baseline="0" noProof="0">
                <a:ln>
                  <a:noFill/>
                </a:ln>
                <a:solidFill>
                  <a:prstClr val="white"/>
                </a:solidFill>
                <a:effectLst/>
                <a:uLnTx/>
                <a:uFillTx/>
                <a:latin typeface="Graphik Semibold" panose="020B0503030202060203" pitchFamily="34" charset="77"/>
                <a:ea typeface="+mn-ea"/>
                <a:cs typeface="+mn-cs"/>
              </a:rPr>
              <a:t>Individual</a:t>
            </a:r>
          </a:p>
        </p:txBody>
      </p:sp>
      <p:sp>
        <p:nvSpPr>
          <p:cNvPr id="18" name="Oval 17">
            <a:extLst>
              <a:ext uri="{FF2B5EF4-FFF2-40B4-BE49-F238E27FC236}">
                <a16:creationId xmlns:a16="http://schemas.microsoft.com/office/drawing/2014/main" id="{9943856A-3B5F-2371-12C8-0757C50C0618}"/>
              </a:ext>
            </a:extLst>
          </p:cNvPr>
          <p:cNvSpPr/>
          <p:nvPr/>
        </p:nvSpPr>
        <p:spPr>
          <a:xfrm>
            <a:off x="734832" y="2840724"/>
            <a:ext cx="1930169" cy="1994223"/>
          </a:xfrm>
          <a:prstGeom prst="ellipse">
            <a:avLst/>
          </a:prstGeom>
          <a:noFill/>
          <a:ln w="19050" cap="flat" cmpd="sng" algn="ctr">
            <a:solidFill>
              <a:schemeClr val="accent2"/>
            </a:solid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9" name="Oval 18">
            <a:extLst>
              <a:ext uri="{FF2B5EF4-FFF2-40B4-BE49-F238E27FC236}">
                <a16:creationId xmlns:a16="http://schemas.microsoft.com/office/drawing/2014/main" id="{F2ED606C-D670-2548-F060-ED79F1A88A9F}"/>
              </a:ext>
            </a:extLst>
          </p:cNvPr>
          <p:cNvSpPr/>
          <p:nvPr/>
        </p:nvSpPr>
        <p:spPr>
          <a:xfrm>
            <a:off x="734831" y="1943990"/>
            <a:ext cx="5361171" cy="3783857"/>
          </a:xfrm>
          <a:prstGeom prst="ellipse">
            <a:avLst/>
          </a:prstGeom>
          <a:noFill/>
          <a:ln w="19050" cap="flat" cmpd="sng" algn="ctr">
            <a:solidFill>
              <a:schemeClr val="accent2"/>
            </a:solid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20" name="Oval 19">
            <a:extLst>
              <a:ext uri="{FF2B5EF4-FFF2-40B4-BE49-F238E27FC236}">
                <a16:creationId xmlns:a16="http://schemas.microsoft.com/office/drawing/2014/main" id="{B06B65B1-3967-FFC7-E985-C08A5397732C}"/>
              </a:ext>
            </a:extLst>
          </p:cNvPr>
          <p:cNvSpPr/>
          <p:nvPr/>
        </p:nvSpPr>
        <p:spPr>
          <a:xfrm>
            <a:off x="681130" y="1370467"/>
            <a:ext cx="8638062" cy="5032460"/>
          </a:xfrm>
          <a:prstGeom prst="ellipse">
            <a:avLst/>
          </a:prstGeom>
          <a:noFill/>
          <a:ln w="19050" cap="flat" cmpd="sng" algn="ctr">
            <a:solidFill>
              <a:schemeClr val="accent2"/>
            </a:solidFill>
            <a:prstDash val="sys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1" name="Group 20">
            <a:extLst>
              <a:ext uri="{FF2B5EF4-FFF2-40B4-BE49-F238E27FC236}">
                <a16:creationId xmlns:a16="http://schemas.microsoft.com/office/drawing/2014/main" id="{16406FF6-4A92-6CF5-EFE7-56252FD04396}"/>
              </a:ext>
            </a:extLst>
          </p:cNvPr>
          <p:cNvGrpSpPr/>
          <p:nvPr/>
        </p:nvGrpSpPr>
        <p:grpSpPr>
          <a:xfrm>
            <a:off x="1276518" y="3383335"/>
            <a:ext cx="692703" cy="692703"/>
            <a:chOff x="1590147" y="3019860"/>
            <a:chExt cx="1044000" cy="1044000"/>
          </a:xfrm>
        </p:grpSpPr>
        <p:sp>
          <p:nvSpPr>
            <p:cNvPr id="55" name="Oval 54">
              <a:extLst>
                <a:ext uri="{FF2B5EF4-FFF2-40B4-BE49-F238E27FC236}">
                  <a16:creationId xmlns:a16="http://schemas.microsoft.com/office/drawing/2014/main" id="{7F28B48F-360F-5727-F584-135F334D26DA}"/>
                </a:ext>
              </a:extLst>
            </p:cNvPr>
            <p:cNvSpPr/>
            <p:nvPr/>
          </p:nvSpPr>
          <p:spPr>
            <a:xfrm>
              <a:off x="1590147" y="3019860"/>
              <a:ext cx="1044000" cy="1044000"/>
            </a:xfrm>
            <a:prstGeom prst="ellipse">
              <a:avLst/>
            </a:prstGeom>
            <a:solidFill>
              <a:srgbClr val="FFFFFF"/>
            </a:solidFill>
            <a:ln w="28575" cap="flat" cmpd="sng" algn="ctr">
              <a:solidFill>
                <a:srgbClr val="460073"/>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56" name="Gruppieren 29">
              <a:extLst>
                <a:ext uri="{FF2B5EF4-FFF2-40B4-BE49-F238E27FC236}">
                  <a16:creationId xmlns:a16="http://schemas.microsoft.com/office/drawing/2014/main" id="{46DD56B0-A16B-84BB-9DAF-5A436B678DF8}"/>
                </a:ext>
              </a:extLst>
            </p:cNvPr>
            <p:cNvGrpSpPr>
              <a:grpSpLocks noChangeAspect="1"/>
            </p:cNvGrpSpPr>
            <p:nvPr/>
          </p:nvGrpSpPr>
          <p:grpSpPr>
            <a:xfrm>
              <a:off x="1787496" y="3218264"/>
              <a:ext cx="646125" cy="654975"/>
              <a:chOff x="5532438" y="1781175"/>
              <a:chExt cx="1041401" cy="1074738"/>
            </a:xfrm>
            <a:solidFill>
              <a:srgbClr val="A100FF"/>
            </a:solidFill>
          </p:grpSpPr>
          <p:sp>
            <p:nvSpPr>
              <p:cNvPr id="57" name="Freeform 35">
                <a:extLst>
                  <a:ext uri="{FF2B5EF4-FFF2-40B4-BE49-F238E27FC236}">
                    <a16:creationId xmlns:a16="http://schemas.microsoft.com/office/drawing/2014/main" id="{DB6E0A62-A20E-5AD1-190B-4393A40D998F}"/>
                  </a:ext>
                </a:extLst>
              </p:cNvPr>
              <p:cNvSpPr>
                <a:spLocks/>
              </p:cNvSpPr>
              <p:nvPr/>
            </p:nvSpPr>
            <p:spPr bwMode="auto">
              <a:xfrm>
                <a:off x="5800726" y="1781175"/>
                <a:ext cx="503238" cy="1074738"/>
              </a:xfrm>
              <a:custGeom>
                <a:avLst/>
                <a:gdLst>
                  <a:gd name="T0" fmla="*/ 250 w 500"/>
                  <a:gd name="T1" fmla="*/ 1066 h 1066"/>
                  <a:gd name="T2" fmla="*/ 0 w 500"/>
                  <a:gd name="T3" fmla="*/ 533 h 1066"/>
                  <a:gd name="T4" fmla="*/ 50 w 500"/>
                  <a:gd name="T5" fmla="*/ 211 h 1066"/>
                  <a:gd name="T6" fmla="*/ 82 w 500"/>
                  <a:gd name="T7" fmla="*/ 222 h 1066"/>
                  <a:gd name="T8" fmla="*/ 34 w 500"/>
                  <a:gd name="T9" fmla="*/ 533 h 1066"/>
                  <a:gd name="T10" fmla="*/ 250 w 500"/>
                  <a:gd name="T11" fmla="*/ 1033 h 1066"/>
                  <a:gd name="T12" fmla="*/ 467 w 500"/>
                  <a:gd name="T13" fmla="*/ 533 h 1066"/>
                  <a:gd name="T14" fmla="*/ 250 w 500"/>
                  <a:gd name="T15" fmla="*/ 33 h 1066"/>
                  <a:gd name="T16" fmla="*/ 180 w 500"/>
                  <a:gd name="T17" fmla="*/ 61 h 1066"/>
                  <a:gd name="T18" fmla="*/ 159 w 500"/>
                  <a:gd name="T19" fmla="*/ 35 h 1066"/>
                  <a:gd name="T20" fmla="*/ 250 w 500"/>
                  <a:gd name="T21" fmla="*/ 0 h 1066"/>
                  <a:gd name="T22" fmla="*/ 500 w 500"/>
                  <a:gd name="T23" fmla="*/ 533 h 1066"/>
                  <a:gd name="T24" fmla="*/ 250 w 500"/>
                  <a:gd name="T25" fmla="*/ 1066 h 10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1066">
                    <a:moveTo>
                      <a:pt x="250" y="1066"/>
                    </a:moveTo>
                    <a:cubicBezTo>
                      <a:pt x="110" y="1066"/>
                      <a:pt x="0" y="832"/>
                      <a:pt x="0" y="533"/>
                    </a:cubicBezTo>
                    <a:cubicBezTo>
                      <a:pt x="0" y="415"/>
                      <a:pt x="18" y="304"/>
                      <a:pt x="50" y="211"/>
                    </a:cubicBezTo>
                    <a:lnTo>
                      <a:pt x="82" y="222"/>
                    </a:lnTo>
                    <a:cubicBezTo>
                      <a:pt x="50" y="311"/>
                      <a:pt x="34" y="419"/>
                      <a:pt x="34" y="533"/>
                    </a:cubicBezTo>
                    <a:cubicBezTo>
                      <a:pt x="34" y="804"/>
                      <a:pt x="133" y="1033"/>
                      <a:pt x="250" y="1033"/>
                    </a:cubicBezTo>
                    <a:cubicBezTo>
                      <a:pt x="368" y="1033"/>
                      <a:pt x="467" y="804"/>
                      <a:pt x="467" y="533"/>
                    </a:cubicBezTo>
                    <a:cubicBezTo>
                      <a:pt x="467" y="262"/>
                      <a:pt x="368" y="33"/>
                      <a:pt x="250" y="33"/>
                    </a:cubicBezTo>
                    <a:cubicBezTo>
                      <a:pt x="227" y="33"/>
                      <a:pt x="203" y="42"/>
                      <a:pt x="180" y="61"/>
                    </a:cubicBezTo>
                    <a:lnTo>
                      <a:pt x="159" y="35"/>
                    </a:lnTo>
                    <a:cubicBezTo>
                      <a:pt x="188" y="12"/>
                      <a:pt x="219" y="0"/>
                      <a:pt x="250" y="0"/>
                    </a:cubicBezTo>
                    <a:cubicBezTo>
                      <a:pt x="391" y="0"/>
                      <a:pt x="500" y="234"/>
                      <a:pt x="500" y="533"/>
                    </a:cubicBezTo>
                    <a:cubicBezTo>
                      <a:pt x="500" y="832"/>
                      <a:pt x="391" y="1066"/>
                      <a:pt x="250" y="1066"/>
                    </a:cubicBezTo>
                  </a:path>
                </a:pathLst>
              </a:custGeom>
              <a:solidFill>
                <a:srgbClr val="460073"/>
              </a:solidFill>
              <a:ln w="9525">
                <a:solidFill>
                  <a:srgbClr val="460073"/>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8" name="Freeform 36">
                <a:extLst>
                  <a:ext uri="{FF2B5EF4-FFF2-40B4-BE49-F238E27FC236}">
                    <a16:creationId xmlns:a16="http://schemas.microsoft.com/office/drawing/2014/main" id="{F42648A6-E086-11D8-2052-B8784D3322CB}"/>
                  </a:ext>
                </a:extLst>
              </p:cNvPr>
              <p:cNvSpPr>
                <a:spLocks/>
              </p:cNvSpPr>
              <p:nvPr/>
            </p:nvSpPr>
            <p:spPr bwMode="auto">
              <a:xfrm>
                <a:off x="5553076" y="1927225"/>
                <a:ext cx="984250" cy="746125"/>
              </a:xfrm>
              <a:custGeom>
                <a:avLst/>
                <a:gdLst>
                  <a:gd name="T0" fmla="*/ 776 w 978"/>
                  <a:gd name="T1" fmla="*/ 733 h 740"/>
                  <a:gd name="T2" fmla="*/ 371 w 978"/>
                  <a:gd name="T3" fmla="*/ 605 h 740"/>
                  <a:gd name="T4" fmla="*/ 84 w 978"/>
                  <a:gd name="T5" fmla="*/ 358 h 740"/>
                  <a:gd name="T6" fmla="*/ 35 w 978"/>
                  <a:gd name="T7" fmla="*/ 121 h 740"/>
                  <a:gd name="T8" fmla="*/ 621 w 978"/>
                  <a:gd name="T9" fmla="*/ 171 h 740"/>
                  <a:gd name="T10" fmla="*/ 877 w 978"/>
                  <a:gd name="T11" fmla="*/ 377 h 740"/>
                  <a:gd name="T12" fmla="*/ 851 w 978"/>
                  <a:gd name="T13" fmla="*/ 399 h 740"/>
                  <a:gd name="T14" fmla="*/ 605 w 978"/>
                  <a:gd name="T15" fmla="*/ 200 h 740"/>
                  <a:gd name="T16" fmla="*/ 63 w 978"/>
                  <a:gd name="T17" fmla="*/ 138 h 740"/>
                  <a:gd name="T18" fmla="*/ 111 w 978"/>
                  <a:gd name="T19" fmla="*/ 339 h 740"/>
                  <a:gd name="T20" fmla="*/ 388 w 978"/>
                  <a:gd name="T21" fmla="*/ 576 h 740"/>
                  <a:gd name="T22" fmla="*/ 929 w 978"/>
                  <a:gd name="T23" fmla="*/ 638 h 740"/>
                  <a:gd name="T24" fmla="*/ 941 w 978"/>
                  <a:gd name="T25" fmla="*/ 572 h 740"/>
                  <a:gd name="T26" fmla="*/ 975 w 978"/>
                  <a:gd name="T27" fmla="*/ 568 h 740"/>
                  <a:gd name="T28" fmla="*/ 958 w 978"/>
                  <a:gd name="T29" fmla="*/ 655 h 740"/>
                  <a:gd name="T30" fmla="*/ 776 w 978"/>
                  <a:gd name="T31" fmla="*/ 733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8" h="740">
                    <a:moveTo>
                      <a:pt x="776" y="733"/>
                    </a:moveTo>
                    <a:cubicBezTo>
                      <a:pt x="664" y="733"/>
                      <a:pt x="518" y="689"/>
                      <a:pt x="371" y="605"/>
                    </a:cubicBezTo>
                    <a:cubicBezTo>
                      <a:pt x="250" y="534"/>
                      <a:pt x="148" y="447"/>
                      <a:pt x="84" y="358"/>
                    </a:cubicBezTo>
                    <a:cubicBezTo>
                      <a:pt x="17" y="265"/>
                      <a:pt x="0" y="181"/>
                      <a:pt x="35" y="121"/>
                    </a:cubicBezTo>
                    <a:cubicBezTo>
                      <a:pt x="105" y="0"/>
                      <a:pt x="362" y="22"/>
                      <a:pt x="621" y="171"/>
                    </a:cubicBezTo>
                    <a:cubicBezTo>
                      <a:pt x="724" y="231"/>
                      <a:pt x="812" y="302"/>
                      <a:pt x="877" y="377"/>
                    </a:cubicBezTo>
                    <a:lnTo>
                      <a:pt x="851" y="399"/>
                    </a:lnTo>
                    <a:cubicBezTo>
                      <a:pt x="789" y="326"/>
                      <a:pt x="704" y="258"/>
                      <a:pt x="605" y="200"/>
                    </a:cubicBezTo>
                    <a:cubicBezTo>
                      <a:pt x="370" y="65"/>
                      <a:pt x="122" y="36"/>
                      <a:pt x="63" y="138"/>
                    </a:cubicBezTo>
                    <a:cubicBezTo>
                      <a:pt x="36" y="185"/>
                      <a:pt x="53" y="258"/>
                      <a:pt x="111" y="339"/>
                    </a:cubicBezTo>
                    <a:cubicBezTo>
                      <a:pt x="172" y="424"/>
                      <a:pt x="271" y="508"/>
                      <a:pt x="388" y="576"/>
                    </a:cubicBezTo>
                    <a:cubicBezTo>
                      <a:pt x="623" y="711"/>
                      <a:pt x="871" y="740"/>
                      <a:pt x="929" y="638"/>
                    </a:cubicBezTo>
                    <a:cubicBezTo>
                      <a:pt x="940" y="619"/>
                      <a:pt x="944" y="597"/>
                      <a:pt x="941" y="572"/>
                    </a:cubicBezTo>
                    <a:lnTo>
                      <a:pt x="975" y="568"/>
                    </a:lnTo>
                    <a:cubicBezTo>
                      <a:pt x="978" y="601"/>
                      <a:pt x="973" y="630"/>
                      <a:pt x="958" y="655"/>
                    </a:cubicBezTo>
                    <a:cubicBezTo>
                      <a:pt x="928" y="707"/>
                      <a:pt x="862" y="733"/>
                      <a:pt x="776" y="733"/>
                    </a:cubicBezTo>
                  </a:path>
                </a:pathLst>
              </a:custGeom>
              <a:solidFill>
                <a:srgbClr val="460073"/>
              </a:solidFill>
              <a:ln w="9525">
                <a:solidFill>
                  <a:srgbClr val="460073"/>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59" name="Freeform 37">
                <a:extLst>
                  <a:ext uri="{FF2B5EF4-FFF2-40B4-BE49-F238E27FC236}">
                    <a16:creationId xmlns:a16="http://schemas.microsoft.com/office/drawing/2014/main" id="{C5690580-6B6C-A2B4-7BF2-429991C14830}"/>
                  </a:ext>
                </a:extLst>
              </p:cNvPr>
              <p:cNvSpPr>
                <a:spLocks/>
              </p:cNvSpPr>
              <p:nvPr/>
            </p:nvSpPr>
            <p:spPr bwMode="auto">
              <a:xfrm>
                <a:off x="5567363" y="1927225"/>
                <a:ext cx="985838" cy="746125"/>
              </a:xfrm>
              <a:custGeom>
                <a:avLst/>
                <a:gdLst>
                  <a:gd name="T0" fmla="*/ 201 w 978"/>
                  <a:gd name="T1" fmla="*/ 733 h 740"/>
                  <a:gd name="T2" fmla="*/ 20 w 978"/>
                  <a:gd name="T3" fmla="*/ 655 h 740"/>
                  <a:gd name="T4" fmla="*/ 3 w 978"/>
                  <a:gd name="T5" fmla="*/ 568 h 740"/>
                  <a:gd name="T6" fmla="*/ 36 w 978"/>
                  <a:gd name="T7" fmla="*/ 572 h 740"/>
                  <a:gd name="T8" fmla="*/ 48 w 978"/>
                  <a:gd name="T9" fmla="*/ 638 h 740"/>
                  <a:gd name="T10" fmla="*/ 590 w 978"/>
                  <a:gd name="T11" fmla="*/ 576 h 740"/>
                  <a:gd name="T12" fmla="*/ 867 w 978"/>
                  <a:gd name="T13" fmla="*/ 339 h 740"/>
                  <a:gd name="T14" fmla="*/ 914 w 978"/>
                  <a:gd name="T15" fmla="*/ 138 h 740"/>
                  <a:gd name="T16" fmla="*/ 373 w 978"/>
                  <a:gd name="T17" fmla="*/ 200 h 740"/>
                  <a:gd name="T18" fmla="*/ 127 w 978"/>
                  <a:gd name="T19" fmla="*/ 399 h 740"/>
                  <a:gd name="T20" fmla="*/ 101 w 978"/>
                  <a:gd name="T21" fmla="*/ 377 h 740"/>
                  <a:gd name="T22" fmla="*/ 356 w 978"/>
                  <a:gd name="T23" fmla="*/ 171 h 740"/>
                  <a:gd name="T24" fmla="*/ 943 w 978"/>
                  <a:gd name="T25" fmla="*/ 121 h 740"/>
                  <a:gd name="T26" fmla="*/ 894 w 978"/>
                  <a:gd name="T27" fmla="*/ 358 h 740"/>
                  <a:gd name="T28" fmla="*/ 606 w 978"/>
                  <a:gd name="T29" fmla="*/ 605 h 740"/>
                  <a:gd name="T30" fmla="*/ 201 w 978"/>
                  <a:gd name="T31" fmla="*/ 733 h 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8" h="740">
                    <a:moveTo>
                      <a:pt x="201" y="733"/>
                    </a:moveTo>
                    <a:cubicBezTo>
                      <a:pt x="116" y="733"/>
                      <a:pt x="50" y="707"/>
                      <a:pt x="20" y="655"/>
                    </a:cubicBezTo>
                    <a:cubicBezTo>
                      <a:pt x="5" y="630"/>
                      <a:pt x="0" y="601"/>
                      <a:pt x="3" y="568"/>
                    </a:cubicBezTo>
                    <a:lnTo>
                      <a:pt x="36" y="572"/>
                    </a:lnTo>
                    <a:cubicBezTo>
                      <a:pt x="34" y="597"/>
                      <a:pt x="38" y="619"/>
                      <a:pt x="48" y="638"/>
                    </a:cubicBezTo>
                    <a:cubicBezTo>
                      <a:pt x="107" y="740"/>
                      <a:pt x="355" y="711"/>
                      <a:pt x="590" y="576"/>
                    </a:cubicBezTo>
                    <a:cubicBezTo>
                      <a:pt x="707" y="508"/>
                      <a:pt x="806" y="424"/>
                      <a:pt x="867" y="339"/>
                    </a:cubicBezTo>
                    <a:cubicBezTo>
                      <a:pt x="924" y="258"/>
                      <a:pt x="942" y="185"/>
                      <a:pt x="914" y="138"/>
                    </a:cubicBezTo>
                    <a:cubicBezTo>
                      <a:pt x="856" y="36"/>
                      <a:pt x="608" y="65"/>
                      <a:pt x="373" y="200"/>
                    </a:cubicBezTo>
                    <a:cubicBezTo>
                      <a:pt x="274" y="258"/>
                      <a:pt x="188" y="326"/>
                      <a:pt x="127" y="399"/>
                    </a:cubicBezTo>
                    <a:lnTo>
                      <a:pt x="101" y="377"/>
                    </a:lnTo>
                    <a:cubicBezTo>
                      <a:pt x="165" y="302"/>
                      <a:pt x="254" y="231"/>
                      <a:pt x="356" y="171"/>
                    </a:cubicBezTo>
                    <a:cubicBezTo>
                      <a:pt x="615" y="22"/>
                      <a:pt x="873" y="0"/>
                      <a:pt x="943" y="121"/>
                    </a:cubicBezTo>
                    <a:cubicBezTo>
                      <a:pt x="978" y="181"/>
                      <a:pt x="960" y="265"/>
                      <a:pt x="894" y="358"/>
                    </a:cubicBezTo>
                    <a:cubicBezTo>
                      <a:pt x="830" y="447"/>
                      <a:pt x="728" y="534"/>
                      <a:pt x="606" y="605"/>
                    </a:cubicBezTo>
                    <a:cubicBezTo>
                      <a:pt x="460" y="689"/>
                      <a:pt x="313" y="733"/>
                      <a:pt x="201" y="733"/>
                    </a:cubicBezTo>
                  </a:path>
                </a:pathLst>
              </a:custGeom>
              <a:solidFill>
                <a:srgbClr val="460073"/>
              </a:solidFill>
              <a:ln w="9525">
                <a:solidFill>
                  <a:srgbClr val="460073"/>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0" name="Freeform 38">
                <a:extLst>
                  <a:ext uri="{FF2B5EF4-FFF2-40B4-BE49-F238E27FC236}">
                    <a16:creationId xmlns:a16="http://schemas.microsoft.com/office/drawing/2014/main" id="{89BB661B-8E92-D3E5-0DA6-FF7C3E1EDB35}"/>
                  </a:ext>
                </a:extLst>
              </p:cNvPr>
              <p:cNvSpPr>
                <a:spLocks noEditPoints="1"/>
              </p:cNvSpPr>
              <p:nvPr/>
            </p:nvSpPr>
            <p:spPr bwMode="auto">
              <a:xfrm>
                <a:off x="5532438" y="2386013"/>
                <a:ext cx="133350" cy="134938"/>
              </a:xfrm>
              <a:custGeom>
                <a:avLst/>
                <a:gdLst>
                  <a:gd name="T0" fmla="*/ 66 w 133"/>
                  <a:gd name="T1" fmla="*/ 33 h 133"/>
                  <a:gd name="T2" fmla="*/ 33 w 133"/>
                  <a:gd name="T3" fmla="*/ 66 h 133"/>
                  <a:gd name="T4" fmla="*/ 66 w 133"/>
                  <a:gd name="T5" fmla="*/ 100 h 133"/>
                  <a:gd name="T6" fmla="*/ 100 w 133"/>
                  <a:gd name="T7" fmla="*/ 66 h 133"/>
                  <a:gd name="T8" fmla="*/ 66 w 133"/>
                  <a:gd name="T9" fmla="*/ 33 h 133"/>
                  <a:gd name="T10" fmla="*/ 66 w 133"/>
                  <a:gd name="T11" fmla="*/ 133 h 133"/>
                  <a:gd name="T12" fmla="*/ 0 w 133"/>
                  <a:gd name="T13" fmla="*/ 66 h 133"/>
                  <a:gd name="T14" fmla="*/ 66 w 133"/>
                  <a:gd name="T15" fmla="*/ 0 h 133"/>
                  <a:gd name="T16" fmla="*/ 133 w 133"/>
                  <a:gd name="T17" fmla="*/ 66 h 133"/>
                  <a:gd name="T18" fmla="*/ 66 w 133"/>
                  <a:gd name="T19"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33">
                    <a:moveTo>
                      <a:pt x="66" y="33"/>
                    </a:moveTo>
                    <a:cubicBezTo>
                      <a:pt x="48" y="33"/>
                      <a:pt x="33" y="48"/>
                      <a:pt x="33" y="66"/>
                    </a:cubicBezTo>
                    <a:cubicBezTo>
                      <a:pt x="33" y="85"/>
                      <a:pt x="48" y="100"/>
                      <a:pt x="66" y="100"/>
                    </a:cubicBezTo>
                    <a:cubicBezTo>
                      <a:pt x="85" y="100"/>
                      <a:pt x="100" y="85"/>
                      <a:pt x="100" y="66"/>
                    </a:cubicBezTo>
                    <a:cubicBezTo>
                      <a:pt x="100" y="48"/>
                      <a:pt x="85" y="33"/>
                      <a:pt x="66" y="33"/>
                    </a:cubicBezTo>
                    <a:moveTo>
                      <a:pt x="66" y="133"/>
                    </a:moveTo>
                    <a:cubicBezTo>
                      <a:pt x="30" y="133"/>
                      <a:pt x="0" y="103"/>
                      <a:pt x="0" y="66"/>
                    </a:cubicBezTo>
                    <a:cubicBezTo>
                      <a:pt x="0" y="30"/>
                      <a:pt x="30" y="0"/>
                      <a:pt x="66" y="0"/>
                    </a:cubicBezTo>
                    <a:cubicBezTo>
                      <a:pt x="103" y="0"/>
                      <a:pt x="133" y="30"/>
                      <a:pt x="133" y="66"/>
                    </a:cubicBezTo>
                    <a:cubicBezTo>
                      <a:pt x="133" y="103"/>
                      <a:pt x="103" y="133"/>
                      <a:pt x="66" y="133"/>
                    </a:cubicBezTo>
                  </a:path>
                </a:pathLst>
              </a:custGeom>
              <a:solidFill>
                <a:srgbClr val="460073"/>
              </a:solidFill>
              <a:ln w="9525">
                <a:solidFill>
                  <a:srgbClr val="460073"/>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1" name="Freeform 39">
                <a:extLst>
                  <a:ext uri="{FF2B5EF4-FFF2-40B4-BE49-F238E27FC236}">
                    <a16:creationId xmlns:a16="http://schemas.microsoft.com/office/drawing/2014/main" id="{A6C3DD64-1892-F28F-49A9-0FB052C9F04F}"/>
                  </a:ext>
                </a:extLst>
              </p:cNvPr>
              <p:cNvSpPr>
                <a:spLocks noEditPoints="1"/>
              </p:cNvSpPr>
              <p:nvPr/>
            </p:nvSpPr>
            <p:spPr bwMode="auto">
              <a:xfrm>
                <a:off x="6438901" y="2386013"/>
                <a:ext cx="134938" cy="134938"/>
              </a:xfrm>
              <a:custGeom>
                <a:avLst/>
                <a:gdLst>
                  <a:gd name="T0" fmla="*/ 66 w 133"/>
                  <a:gd name="T1" fmla="*/ 33 h 133"/>
                  <a:gd name="T2" fmla="*/ 33 w 133"/>
                  <a:gd name="T3" fmla="*/ 66 h 133"/>
                  <a:gd name="T4" fmla="*/ 66 w 133"/>
                  <a:gd name="T5" fmla="*/ 100 h 133"/>
                  <a:gd name="T6" fmla="*/ 100 w 133"/>
                  <a:gd name="T7" fmla="*/ 66 h 133"/>
                  <a:gd name="T8" fmla="*/ 66 w 133"/>
                  <a:gd name="T9" fmla="*/ 33 h 133"/>
                  <a:gd name="T10" fmla="*/ 66 w 133"/>
                  <a:gd name="T11" fmla="*/ 133 h 133"/>
                  <a:gd name="T12" fmla="*/ 0 w 133"/>
                  <a:gd name="T13" fmla="*/ 66 h 133"/>
                  <a:gd name="T14" fmla="*/ 66 w 133"/>
                  <a:gd name="T15" fmla="*/ 0 h 133"/>
                  <a:gd name="T16" fmla="*/ 133 w 133"/>
                  <a:gd name="T17" fmla="*/ 66 h 133"/>
                  <a:gd name="T18" fmla="*/ 66 w 133"/>
                  <a:gd name="T19"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33">
                    <a:moveTo>
                      <a:pt x="66" y="33"/>
                    </a:moveTo>
                    <a:cubicBezTo>
                      <a:pt x="48" y="33"/>
                      <a:pt x="33" y="48"/>
                      <a:pt x="33" y="66"/>
                    </a:cubicBezTo>
                    <a:cubicBezTo>
                      <a:pt x="33" y="85"/>
                      <a:pt x="48" y="100"/>
                      <a:pt x="66" y="100"/>
                    </a:cubicBezTo>
                    <a:cubicBezTo>
                      <a:pt x="85" y="100"/>
                      <a:pt x="100" y="85"/>
                      <a:pt x="100" y="66"/>
                    </a:cubicBezTo>
                    <a:cubicBezTo>
                      <a:pt x="100" y="48"/>
                      <a:pt x="85" y="33"/>
                      <a:pt x="66" y="33"/>
                    </a:cubicBezTo>
                    <a:moveTo>
                      <a:pt x="66" y="133"/>
                    </a:moveTo>
                    <a:cubicBezTo>
                      <a:pt x="30" y="133"/>
                      <a:pt x="0" y="103"/>
                      <a:pt x="0" y="66"/>
                    </a:cubicBezTo>
                    <a:cubicBezTo>
                      <a:pt x="0" y="30"/>
                      <a:pt x="30" y="0"/>
                      <a:pt x="66" y="0"/>
                    </a:cubicBezTo>
                    <a:cubicBezTo>
                      <a:pt x="103" y="0"/>
                      <a:pt x="133" y="30"/>
                      <a:pt x="133" y="66"/>
                    </a:cubicBezTo>
                    <a:cubicBezTo>
                      <a:pt x="133" y="103"/>
                      <a:pt x="103" y="133"/>
                      <a:pt x="66" y="133"/>
                    </a:cubicBezTo>
                  </a:path>
                </a:pathLst>
              </a:custGeom>
              <a:solidFill>
                <a:srgbClr val="460073"/>
              </a:solidFill>
              <a:ln w="9525">
                <a:solidFill>
                  <a:srgbClr val="460073"/>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2" name="Freeform 40">
                <a:extLst>
                  <a:ext uri="{FF2B5EF4-FFF2-40B4-BE49-F238E27FC236}">
                    <a16:creationId xmlns:a16="http://schemas.microsoft.com/office/drawing/2014/main" id="{A33D67B2-C718-3CA4-D22C-A7847B7A4A92}"/>
                  </a:ext>
                </a:extLst>
              </p:cNvPr>
              <p:cNvSpPr>
                <a:spLocks noEditPoints="1"/>
              </p:cNvSpPr>
              <p:nvPr/>
            </p:nvSpPr>
            <p:spPr bwMode="auto">
              <a:xfrm>
                <a:off x="5867401" y="1797050"/>
                <a:ext cx="134938" cy="134938"/>
              </a:xfrm>
              <a:custGeom>
                <a:avLst/>
                <a:gdLst>
                  <a:gd name="T0" fmla="*/ 67 w 133"/>
                  <a:gd name="T1" fmla="*/ 34 h 134"/>
                  <a:gd name="T2" fmla="*/ 33 w 133"/>
                  <a:gd name="T3" fmla="*/ 67 h 134"/>
                  <a:gd name="T4" fmla="*/ 67 w 133"/>
                  <a:gd name="T5" fmla="*/ 100 h 134"/>
                  <a:gd name="T6" fmla="*/ 100 w 133"/>
                  <a:gd name="T7" fmla="*/ 67 h 134"/>
                  <a:gd name="T8" fmla="*/ 67 w 133"/>
                  <a:gd name="T9" fmla="*/ 34 h 134"/>
                  <a:gd name="T10" fmla="*/ 67 w 133"/>
                  <a:gd name="T11" fmla="*/ 134 h 134"/>
                  <a:gd name="T12" fmla="*/ 0 w 133"/>
                  <a:gd name="T13" fmla="*/ 67 h 134"/>
                  <a:gd name="T14" fmla="*/ 67 w 133"/>
                  <a:gd name="T15" fmla="*/ 0 h 134"/>
                  <a:gd name="T16" fmla="*/ 133 w 133"/>
                  <a:gd name="T17" fmla="*/ 67 h 134"/>
                  <a:gd name="T18" fmla="*/ 67 w 133"/>
                  <a:gd name="T19"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3" h="134">
                    <a:moveTo>
                      <a:pt x="67" y="34"/>
                    </a:moveTo>
                    <a:cubicBezTo>
                      <a:pt x="48" y="34"/>
                      <a:pt x="33" y="49"/>
                      <a:pt x="33" y="67"/>
                    </a:cubicBezTo>
                    <a:cubicBezTo>
                      <a:pt x="33" y="85"/>
                      <a:pt x="48" y="100"/>
                      <a:pt x="67" y="100"/>
                    </a:cubicBezTo>
                    <a:cubicBezTo>
                      <a:pt x="85" y="100"/>
                      <a:pt x="100" y="85"/>
                      <a:pt x="100" y="67"/>
                    </a:cubicBezTo>
                    <a:cubicBezTo>
                      <a:pt x="100" y="49"/>
                      <a:pt x="85" y="34"/>
                      <a:pt x="67" y="34"/>
                    </a:cubicBezTo>
                    <a:moveTo>
                      <a:pt x="67" y="134"/>
                    </a:moveTo>
                    <a:cubicBezTo>
                      <a:pt x="30" y="134"/>
                      <a:pt x="0" y="104"/>
                      <a:pt x="0" y="67"/>
                    </a:cubicBezTo>
                    <a:cubicBezTo>
                      <a:pt x="0" y="30"/>
                      <a:pt x="30" y="0"/>
                      <a:pt x="67" y="0"/>
                    </a:cubicBezTo>
                    <a:cubicBezTo>
                      <a:pt x="104" y="0"/>
                      <a:pt x="133" y="30"/>
                      <a:pt x="133" y="67"/>
                    </a:cubicBezTo>
                    <a:cubicBezTo>
                      <a:pt x="133" y="104"/>
                      <a:pt x="104" y="134"/>
                      <a:pt x="67" y="134"/>
                    </a:cubicBezTo>
                  </a:path>
                </a:pathLst>
              </a:custGeom>
              <a:solidFill>
                <a:srgbClr val="460073"/>
              </a:solidFill>
              <a:ln w="9525">
                <a:solidFill>
                  <a:srgbClr val="460073"/>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3" name="Freeform 41">
                <a:extLst>
                  <a:ext uri="{FF2B5EF4-FFF2-40B4-BE49-F238E27FC236}">
                    <a16:creationId xmlns:a16="http://schemas.microsoft.com/office/drawing/2014/main" id="{89A26F96-A98D-DEBA-9459-AEC5376B19BC}"/>
                  </a:ext>
                </a:extLst>
              </p:cNvPr>
              <p:cNvSpPr>
                <a:spLocks/>
              </p:cNvSpPr>
              <p:nvPr/>
            </p:nvSpPr>
            <p:spPr bwMode="auto">
              <a:xfrm>
                <a:off x="5884863" y="2319338"/>
                <a:ext cx="120650" cy="133350"/>
              </a:xfrm>
              <a:custGeom>
                <a:avLst/>
                <a:gdLst>
                  <a:gd name="T0" fmla="*/ 33 w 119"/>
                  <a:gd name="T1" fmla="*/ 133 h 133"/>
                  <a:gd name="T2" fmla="*/ 0 w 119"/>
                  <a:gd name="T3" fmla="*/ 133 h 133"/>
                  <a:gd name="T4" fmla="*/ 114 w 119"/>
                  <a:gd name="T5" fmla="*/ 0 h 133"/>
                  <a:gd name="T6" fmla="*/ 119 w 119"/>
                  <a:gd name="T7" fmla="*/ 33 h 133"/>
                  <a:gd name="T8" fmla="*/ 33 w 119"/>
                  <a:gd name="T9" fmla="*/ 133 h 133"/>
                </a:gdLst>
                <a:ahLst/>
                <a:cxnLst>
                  <a:cxn ang="0">
                    <a:pos x="T0" y="T1"/>
                  </a:cxn>
                  <a:cxn ang="0">
                    <a:pos x="T2" y="T3"/>
                  </a:cxn>
                  <a:cxn ang="0">
                    <a:pos x="T4" y="T5"/>
                  </a:cxn>
                  <a:cxn ang="0">
                    <a:pos x="T6" y="T7"/>
                  </a:cxn>
                  <a:cxn ang="0">
                    <a:pos x="T8" y="T9"/>
                  </a:cxn>
                </a:cxnLst>
                <a:rect l="0" t="0" r="r" b="b"/>
                <a:pathLst>
                  <a:path w="119" h="133">
                    <a:moveTo>
                      <a:pt x="33" y="133"/>
                    </a:moveTo>
                    <a:lnTo>
                      <a:pt x="0" y="133"/>
                    </a:lnTo>
                    <a:cubicBezTo>
                      <a:pt x="0" y="43"/>
                      <a:pt x="74" y="7"/>
                      <a:pt x="114" y="0"/>
                    </a:cubicBezTo>
                    <a:lnTo>
                      <a:pt x="119" y="33"/>
                    </a:lnTo>
                    <a:cubicBezTo>
                      <a:pt x="116" y="34"/>
                      <a:pt x="33" y="49"/>
                      <a:pt x="33" y="133"/>
                    </a:cubicBezTo>
                  </a:path>
                </a:pathLst>
              </a:custGeom>
              <a:solidFill>
                <a:srgbClr val="460073"/>
              </a:solidFill>
              <a:ln w="9525">
                <a:solidFill>
                  <a:srgbClr val="460073"/>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4" name="Freeform 42">
                <a:extLst>
                  <a:ext uri="{FF2B5EF4-FFF2-40B4-BE49-F238E27FC236}">
                    <a16:creationId xmlns:a16="http://schemas.microsoft.com/office/drawing/2014/main" id="{1E470FAB-674C-7ECA-6650-589D9277B4B5}"/>
                  </a:ext>
                </a:extLst>
              </p:cNvPr>
              <p:cNvSpPr>
                <a:spLocks/>
              </p:cNvSpPr>
              <p:nvPr/>
            </p:nvSpPr>
            <p:spPr bwMode="auto">
              <a:xfrm>
                <a:off x="6100763" y="2319338"/>
                <a:ext cx="119063" cy="133350"/>
              </a:xfrm>
              <a:custGeom>
                <a:avLst/>
                <a:gdLst>
                  <a:gd name="T0" fmla="*/ 119 w 119"/>
                  <a:gd name="T1" fmla="*/ 133 h 133"/>
                  <a:gd name="T2" fmla="*/ 86 w 119"/>
                  <a:gd name="T3" fmla="*/ 133 h 133"/>
                  <a:gd name="T4" fmla="*/ 0 w 119"/>
                  <a:gd name="T5" fmla="*/ 33 h 133"/>
                  <a:gd name="T6" fmla="*/ 5 w 119"/>
                  <a:gd name="T7" fmla="*/ 0 h 133"/>
                  <a:gd name="T8" fmla="*/ 119 w 119"/>
                  <a:gd name="T9" fmla="*/ 133 h 133"/>
                </a:gdLst>
                <a:ahLst/>
                <a:cxnLst>
                  <a:cxn ang="0">
                    <a:pos x="T0" y="T1"/>
                  </a:cxn>
                  <a:cxn ang="0">
                    <a:pos x="T2" y="T3"/>
                  </a:cxn>
                  <a:cxn ang="0">
                    <a:pos x="T4" y="T5"/>
                  </a:cxn>
                  <a:cxn ang="0">
                    <a:pos x="T6" y="T7"/>
                  </a:cxn>
                  <a:cxn ang="0">
                    <a:pos x="T8" y="T9"/>
                  </a:cxn>
                </a:cxnLst>
                <a:rect l="0" t="0" r="r" b="b"/>
                <a:pathLst>
                  <a:path w="119" h="133">
                    <a:moveTo>
                      <a:pt x="119" y="133"/>
                    </a:moveTo>
                    <a:lnTo>
                      <a:pt x="86" y="133"/>
                    </a:lnTo>
                    <a:cubicBezTo>
                      <a:pt x="86" y="48"/>
                      <a:pt x="3" y="34"/>
                      <a:pt x="0" y="33"/>
                    </a:cubicBezTo>
                    <a:lnTo>
                      <a:pt x="5" y="0"/>
                    </a:lnTo>
                    <a:cubicBezTo>
                      <a:pt x="45" y="7"/>
                      <a:pt x="119" y="43"/>
                      <a:pt x="119" y="133"/>
                    </a:cubicBezTo>
                  </a:path>
                </a:pathLst>
              </a:custGeom>
              <a:solidFill>
                <a:srgbClr val="460073"/>
              </a:solidFill>
              <a:ln w="9525">
                <a:solidFill>
                  <a:srgbClr val="460073"/>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sp>
            <p:nvSpPr>
              <p:cNvPr id="65" name="Freeform 43">
                <a:extLst>
                  <a:ext uri="{FF2B5EF4-FFF2-40B4-BE49-F238E27FC236}">
                    <a16:creationId xmlns:a16="http://schemas.microsoft.com/office/drawing/2014/main" id="{86495423-BD94-465D-A2BA-682139E890B7}"/>
                  </a:ext>
                </a:extLst>
              </p:cNvPr>
              <p:cNvSpPr>
                <a:spLocks noEditPoints="1"/>
              </p:cNvSpPr>
              <p:nvPr/>
            </p:nvSpPr>
            <p:spPr bwMode="auto">
              <a:xfrm>
                <a:off x="5951538" y="2133600"/>
                <a:ext cx="201613" cy="234950"/>
              </a:xfrm>
              <a:custGeom>
                <a:avLst/>
                <a:gdLst>
                  <a:gd name="T0" fmla="*/ 100 w 200"/>
                  <a:gd name="T1" fmla="*/ 33 h 233"/>
                  <a:gd name="T2" fmla="*/ 34 w 200"/>
                  <a:gd name="T3" fmla="*/ 108 h 233"/>
                  <a:gd name="T4" fmla="*/ 100 w 200"/>
                  <a:gd name="T5" fmla="*/ 200 h 233"/>
                  <a:gd name="T6" fmla="*/ 167 w 200"/>
                  <a:gd name="T7" fmla="*/ 108 h 233"/>
                  <a:gd name="T8" fmla="*/ 100 w 200"/>
                  <a:gd name="T9" fmla="*/ 33 h 233"/>
                  <a:gd name="T10" fmla="*/ 100 w 200"/>
                  <a:gd name="T11" fmla="*/ 233 h 233"/>
                  <a:gd name="T12" fmla="*/ 0 w 200"/>
                  <a:gd name="T13" fmla="*/ 108 h 233"/>
                  <a:gd name="T14" fmla="*/ 100 w 200"/>
                  <a:gd name="T15" fmla="*/ 0 h 233"/>
                  <a:gd name="T16" fmla="*/ 200 w 200"/>
                  <a:gd name="T17" fmla="*/ 108 h 233"/>
                  <a:gd name="T18" fmla="*/ 100 w 200"/>
                  <a:gd name="T19" fmla="*/ 233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33">
                    <a:moveTo>
                      <a:pt x="100" y="33"/>
                    </a:moveTo>
                    <a:cubicBezTo>
                      <a:pt x="50" y="33"/>
                      <a:pt x="34" y="51"/>
                      <a:pt x="34" y="108"/>
                    </a:cubicBezTo>
                    <a:cubicBezTo>
                      <a:pt x="34" y="152"/>
                      <a:pt x="57" y="200"/>
                      <a:pt x="100" y="200"/>
                    </a:cubicBezTo>
                    <a:cubicBezTo>
                      <a:pt x="144" y="200"/>
                      <a:pt x="167" y="152"/>
                      <a:pt x="167" y="108"/>
                    </a:cubicBezTo>
                    <a:cubicBezTo>
                      <a:pt x="167" y="51"/>
                      <a:pt x="151" y="33"/>
                      <a:pt x="100" y="33"/>
                    </a:cubicBezTo>
                    <a:moveTo>
                      <a:pt x="100" y="233"/>
                    </a:moveTo>
                    <a:cubicBezTo>
                      <a:pt x="43" y="233"/>
                      <a:pt x="0" y="179"/>
                      <a:pt x="0" y="108"/>
                    </a:cubicBezTo>
                    <a:cubicBezTo>
                      <a:pt x="0" y="58"/>
                      <a:pt x="12" y="0"/>
                      <a:pt x="100" y="0"/>
                    </a:cubicBezTo>
                    <a:cubicBezTo>
                      <a:pt x="189" y="0"/>
                      <a:pt x="200" y="58"/>
                      <a:pt x="200" y="108"/>
                    </a:cubicBezTo>
                    <a:cubicBezTo>
                      <a:pt x="200" y="179"/>
                      <a:pt x="157" y="233"/>
                      <a:pt x="100" y="233"/>
                    </a:cubicBezTo>
                  </a:path>
                </a:pathLst>
              </a:custGeom>
              <a:solidFill>
                <a:srgbClr val="460073"/>
              </a:solidFill>
              <a:ln w="9525">
                <a:solidFill>
                  <a:srgbClr val="460073"/>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Arial"/>
                  <a:ea typeface="+mn-ea"/>
                  <a:cs typeface="+mn-cs"/>
                </a:endParaRPr>
              </a:p>
            </p:txBody>
          </p:sp>
        </p:grpSp>
      </p:grpSp>
      <p:sp>
        <p:nvSpPr>
          <p:cNvPr id="5" name="TextBox 4">
            <a:extLst>
              <a:ext uri="{FF2B5EF4-FFF2-40B4-BE49-F238E27FC236}">
                <a16:creationId xmlns:a16="http://schemas.microsoft.com/office/drawing/2014/main" id="{8E17792A-77E2-8940-A171-270CC6F40CF0}"/>
              </a:ext>
            </a:extLst>
          </p:cNvPr>
          <p:cNvSpPr txBox="1"/>
          <p:nvPr/>
        </p:nvSpPr>
        <p:spPr>
          <a:xfrm>
            <a:off x="2689215" y="2051201"/>
            <a:ext cx="2009914" cy="944357"/>
          </a:xfrm>
          <a:prstGeom prst="rect">
            <a:avLst/>
          </a:prstGeom>
          <a:noFill/>
        </p:spPr>
        <p:txBody>
          <a:bodyPr wrap="square" lIns="0" tIns="36000" rIns="0" bIns="0" rtlCol="0">
            <a:spAutoFit/>
          </a:bodyPr>
          <a:lstStyle/>
          <a:p>
            <a:pPr marL="0" marR="0" lvl="0" indent="0" algn="l" defTabSz="914400" rtl="0" eaLnBrk="0" fontAlgn="base" latinLnBrk="0" hangingPunct="0">
              <a:lnSpc>
                <a:spcPts val="1200"/>
              </a:lnSpc>
              <a:spcBef>
                <a:spcPct val="0"/>
              </a:spcBef>
              <a:spcAft>
                <a:spcPct val="0"/>
              </a:spcAft>
              <a:buClrTx/>
              <a:buSzTx/>
              <a:buFontTx/>
              <a:buNone/>
              <a:tabLst/>
              <a:defRPr/>
            </a:pPr>
            <a:r>
              <a:rPr kumimoji="0" lang="en-US" sz="900" b="0" i="0" u="none" strike="noStrike" kern="0" cap="none" spc="0" normalizeH="0" baseline="0" noProof="0">
                <a:ln>
                  <a:noFill/>
                </a:ln>
                <a:solidFill>
                  <a:srgbClr val="05F2DB">
                    <a:lumMod val="50000"/>
                  </a:srgbClr>
                </a:solidFill>
                <a:effectLst/>
                <a:uLnTx/>
                <a:uFillTx/>
                <a:latin typeface="Graphik" panose="020B0503030202060203" pitchFamily="34" charset="77"/>
                <a:ea typeface="+mn-ea"/>
                <a:cs typeface="+mn-cs"/>
              </a:rPr>
              <a:t>1.2 Gen AI Engineer</a:t>
            </a:r>
          </a:p>
          <a:p>
            <a:pPr marL="0" marR="0" lvl="0" indent="0" algn="l" defTabSz="914400" rtl="0" eaLnBrk="0" fontAlgn="base" latinLnBrk="0" hangingPunct="0">
              <a:lnSpc>
                <a:spcPts val="1200"/>
              </a:lnSpc>
              <a:spcBef>
                <a:spcPct val="0"/>
              </a:spcBef>
              <a:spcAft>
                <a:spcPct val="0"/>
              </a:spcAft>
              <a:buClrTx/>
              <a:buSzTx/>
              <a:buFontTx/>
              <a:buNone/>
              <a:tabLst/>
              <a:defRPr/>
            </a:pPr>
            <a:r>
              <a:rPr kumimoji="0" lang="en-US" sz="900" b="0" i="0" u="none" strike="noStrike" kern="0" cap="none" spc="0" normalizeH="0" baseline="0" noProof="0">
                <a:ln>
                  <a:noFill/>
                </a:ln>
                <a:solidFill>
                  <a:srgbClr val="05F2DB">
                    <a:lumMod val="50000"/>
                  </a:srgbClr>
                </a:solidFill>
                <a:effectLst/>
                <a:uLnTx/>
                <a:uFillTx/>
                <a:latin typeface="Graphik Medium" panose="020B0503030202060203" pitchFamily="34" charset="77"/>
                <a:ea typeface="+mn-ea"/>
                <a:cs typeface="+mn-cs"/>
              </a:rPr>
              <a:t>Agentic Learning</a:t>
            </a:r>
            <a:br>
              <a:rPr kumimoji="0" lang="en-US" sz="900" b="0" i="0" u="none" strike="noStrike" kern="0" cap="none" spc="0" normalizeH="0" baseline="0" noProof="0">
                <a:ln>
                  <a:noFill/>
                </a:ln>
                <a:solidFill>
                  <a:srgbClr val="05F2DB">
                    <a:lumMod val="50000"/>
                  </a:srgbClr>
                </a:solidFill>
                <a:effectLst/>
                <a:uLnTx/>
                <a:uFillTx/>
                <a:latin typeface="Graphik Medium" panose="020B0503030202060203" pitchFamily="34" charset="77"/>
                <a:ea typeface="+mn-ea"/>
                <a:cs typeface="+mn-cs"/>
              </a:rPr>
            </a:br>
            <a:r>
              <a:rPr kumimoji="0" lang="en-US" sz="900" b="0" i="0" u="none" strike="noStrike" kern="0" cap="none" spc="0" normalizeH="0" baseline="0" noProof="0">
                <a:ln>
                  <a:noFill/>
                </a:ln>
                <a:solidFill>
                  <a:srgbClr val="05F2DB">
                    <a:lumMod val="50000"/>
                  </a:srgbClr>
                </a:solidFill>
                <a:effectLst/>
                <a:uLnTx/>
                <a:uFillTx/>
                <a:latin typeface="Graphik Medium" panose="020B0503030202060203" pitchFamily="34" charset="77"/>
                <a:ea typeface="+mn-ea"/>
                <a:cs typeface="+mn-cs"/>
              </a:rPr>
              <a:t>Agentic AI Conversant </a:t>
            </a:r>
            <a:r>
              <a:rPr kumimoji="0" lang="en-US" sz="900" b="0" i="0" u="none" strike="noStrike" kern="0" cap="none" spc="0" normalizeH="0" baseline="0" noProof="0">
                <a:ln>
                  <a:noFill/>
                </a:ln>
                <a:solidFill>
                  <a:srgbClr val="05F2DB">
                    <a:lumMod val="50000"/>
                  </a:srgbClr>
                </a:solidFill>
                <a:effectLst/>
                <a:uLnTx/>
                <a:uFillTx/>
                <a:latin typeface="Graphik Light" panose="020B0403030202060203" pitchFamily="34" charset="77"/>
                <a:ea typeface="+mn-ea"/>
                <a:cs typeface="+mn-cs"/>
              </a:rPr>
              <a:t>(global prog.)</a:t>
            </a:r>
          </a:p>
          <a:p>
            <a:pPr marL="0" marR="0" lvl="0" indent="0" algn="l" defTabSz="914400" rtl="0" eaLnBrk="0" fontAlgn="base" latinLnBrk="0" hangingPunct="0">
              <a:lnSpc>
                <a:spcPts val="1200"/>
              </a:lnSpc>
              <a:spcBef>
                <a:spcPct val="0"/>
              </a:spcBef>
              <a:spcAft>
                <a:spcPct val="0"/>
              </a:spcAft>
              <a:buClrTx/>
              <a:buSzTx/>
              <a:buFontTx/>
              <a:buNone/>
              <a:tabLst/>
              <a:defRPr/>
            </a:pPr>
            <a:r>
              <a:rPr kumimoji="0" lang="en-US" sz="900" b="1" i="0" u="none" strike="noStrike" kern="0" cap="none" spc="0" normalizeH="0" baseline="0" noProof="0">
                <a:ln>
                  <a:noFill/>
                </a:ln>
                <a:solidFill>
                  <a:srgbClr val="05F2DB">
                    <a:lumMod val="50000"/>
                  </a:srgbClr>
                </a:solidFill>
                <a:effectLst/>
                <a:uLnTx/>
                <a:uFillTx/>
                <a:latin typeface="Graphik Medium" panose="020B0503030202060203" pitchFamily="34" charset="77"/>
                <a:ea typeface="+mn-ea"/>
                <a:cs typeface="+mn-cs"/>
              </a:rPr>
              <a:t>Agentic AI Engineer</a:t>
            </a:r>
          </a:p>
          <a:p>
            <a:pPr marL="0" marR="0" lvl="0" indent="0" algn="l" defTabSz="914400" rtl="0" eaLnBrk="0" fontAlgn="base" latinLnBrk="0" hangingPunct="0">
              <a:lnSpc>
                <a:spcPts val="1200"/>
              </a:lnSpc>
              <a:spcBef>
                <a:spcPct val="0"/>
              </a:spcBef>
              <a:spcAft>
                <a:spcPct val="0"/>
              </a:spcAft>
              <a:buClrTx/>
              <a:buSzTx/>
              <a:buFontTx/>
              <a:buNone/>
              <a:tabLst/>
              <a:defRPr/>
            </a:pPr>
            <a:r>
              <a:rPr kumimoji="0" lang="en-US" sz="900" b="0" i="0" u="none" strike="noStrike" kern="0" cap="none" spc="0" normalizeH="0" baseline="0" noProof="0">
                <a:ln>
                  <a:noFill/>
                </a:ln>
                <a:solidFill>
                  <a:prstClr val="black">
                    <a:lumMod val="75000"/>
                    <a:lumOff val="25000"/>
                  </a:prstClr>
                </a:solidFill>
                <a:effectLst/>
                <a:uLnTx/>
                <a:uFillTx/>
                <a:latin typeface="Graphik Medium" panose="020B0503030202060203" pitchFamily="34" charset="77"/>
                <a:ea typeface="+mn-ea"/>
                <a:cs typeface="+mn-cs"/>
              </a:rPr>
              <a:t>Agentic AI Expert </a:t>
            </a:r>
            <a:r>
              <a:rPr kumimoji="0" lang="en-US" sz="900" b="0" i="0" u="none" strike="noStrike" kern="0" cap="none" spc="0" normalizeH="0" baseline="0" noProof="0" err="1">
                <a:ln>
                  <a:noFill/>
                </a:ln>
                <a:solidFill>
                  <a:prstClr val="black">
                    <a:lumMod val="75000"/>
                    <a:lumOff val="25000"/>
                  </a:prstClr>
                </a:solidFill>
                <a:effectLst/>
                <a:uLnTx/>
                <a:uFillTx/>
                <a:latin typeface="Graphik Medium" panose="020B0503030202060203" pitchFamily="34" charset="77"/>
                <a:ea typeface="+mn-ea"/>
                <a:cs typeface="+mn-cs"/>
              </a:rPr>
              <a:t>MasterClass</a:t>
            </a:r>
            <a:endParaRPr kumimoji="0" lang="en-US" sz="900" b="0" i="0" u="none" strike="noStrike" kern="0" cap="none" spc="0" normalizeH="0" baseline="0" noProof="0">
              <a:ln>
                <a:noFill/>
              </a:ln>
              <a:solidFill>
                <a:prstClr val="black">
                  <a:lumMod val="75000"/>
                  <a:lumOff val="25000"/>
                </a:prstClr>
              </a:solidFill>
              <a:effectLst/>
              <a:uLnTx/>
              <a:uFillTx/>
              <a:latin typeface="Graphik Medium" panose="020B0503030202060203" pitchFamily="34" charset="77"/>
              <a:ea typeface="+mn-ea"/>
              <a:cs typeface="+mn-cs"/>
            </a:endParaRPr>
          </a:p>
          <a:p>
            <a:pPr marL="0" marR="0" lvl="0" indent="0" algn="l" defTabSz="914400" rtl="0" eaLnBrk="0" fontAlgn="base" latinLnBrk="0" hangingPunct="0">
              <a:lnSpc>
                <a:spcPts val="1200"/>
              </a:lnSpc>
              <a:spcBef>
                <a:spcPct val="0"/>
              </a:spcBef>
              <a:spcAft>
                <a:spcPct val="0"/>
              </a:spcAft>
              <a:buClrTx/>
              <a:buSzTx/>
              <a:buFontTx/>
              <a:buNone/>
              <a:tabLst/>
              <a:defRPr/>
            </a:pPr>
            <a:r>
              <a:rPr kumimoji="0" lang="en-US" sz="900" b="0" i="0" u="none" strike="noStrike" kern="0" cap="none" spc="0" normalizeH="0" baseline="0" noProof="0">
                <a:ln>
                  <a:noFill/>
                </a:ln>
                <a:solidFill>
                  <a:prstClr val="black">
                    <a:lumMod val="75000"/>
                    <a:lumOff val="25000"/>
                  </a:prstClr>
                </a:solidFill>
                <a:effectLst/>
                <a:uLnTx/>
                <a:uFillTx/>
                <a:latin typeface="Graphik Medium" panose="020B0503030202060203" pitchFamily="34" charset="77"/>
                <a:ea typeface="+mn-ea"/>
                <a:cs typeface="+mn-cs"/>
              </a:rPr>
              <a:t>Accenture Assets University</a:t>
            </a:r>
          </a:p>
        </p:txBody>
      </p:sp>
      <p:sp>
        <p:nvSpPr>
          <p:cNvPr id="6" name="TextBox 5">
            <a:extLst>
              <a:ext uri="{FF2B5EF4-FFF2-40B4-BE49-F238E27FC236}">
                <a16:creationId xmlns:a16="http://schemas.microsoft.com/office/drawing/2014/main" id="{9A0D98FC-BBE1-0DB0-F1DA-33D7EED481A8}"/>
              </a:ext>
            </a:extLst>
          </p:cNvPr>
          <p:cNvSpPr txBox="1"/>
          <p:nvPr/>
        </p:nvSpPr>
        <p:spPr>
          <a:xfrm>
            <a:off x="4347835" y="3018453"/>
            <a:ext cx="1270841" cy="313350"/>
          </a:xfrm>
          <a:prstGeom prst="rect">
            <a:avLst/>
          </a:prstGeom>
          <a:noFill/>
        </p:spPr>
        <p:txBody>
          <a:bodyPr wrap="square" lIns="0" tIns="36000" rIns="0" bIns="0"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0" u="none" strike="noStrike" kern="0" cap="none" spc="0" normalizeH="0" baseline="0" noProof="0">
                <a:ln>
                  <a:noFill/>
                </a:ln>
                <a:solidFill>
                  <a:srgbClr val="05F2DB">
                    <a:lumMod val="50000"/>
                  </a:srgbClr>
                </a:solidFill>
                <a:effectLst/>
                <a:uLnTx/>
                <a:uFillTx/>
                <a:latin typeface="Graphik Medium" panose="020B0503030202060203" pitchFamily="34" charset="77"/>
                <a:ea typeface="+mn-ea"/>
                <a:cs typeface="+mn-cs"/>
              </a:rPr>
              <a:t>1.3  Tech Certifications &amp; AI </a:t>
            </a:r>
            <a:r>
              <a:rPr kumimoji="0" lang="en-US" sz="900" b="0" i="0" u="none" strike="noStrike" kern="0" cap="none" spc="0" normalizeH="0" baseline="0" noProof="0">
                <a:ln>
                  <a:noFill/>
                </a:ln>
                <a:solidFill>
                  <a:srgbClr val="05F2DB">
                    <a:lumMod val="50000"/>
                  </a:srgbClr>
                </a:solidFill>
                <a:effectLst/>
                <a:uLnTx/>
                <a:uFillTx/>
                <a:latin typeface="Graphik Medium" panose="020B0503030202060203" pitchFamily="34" charset="77"/>
                <a:ea typeface="+mn-ea"/>
                <a:cs typeface="+mn-cs"/>
              </a:rPr>
              <a:t>Certifications </a:t>
            </a:r>
            <a:endParaRPr kumimoji="0" lang="en-US" altLang="en-US" sz="900" b="0" i="0" u="none" strike="noStrike" kern="0" cap="none" spc="0" normalizeH="0" baseline="0" noProof="0">
              <a:ln>
                <a:noFill/>
              </a:ln>
              <a:solidFill>
                <a:srgbClr val="05F2DB">
                  <a:lumMod val="50000"/>
                </a:srgbClr>
              </a:solidFill>
              <a:effectLst/>
              <a:uLnTx/>
              <a:uFillTx/>
              <a:latin typeface="Graphik Medium" panose="020B0503030202060203" pitchFamily="34" charset="77"/>
              <a:ea typeface="+mn-ea"/>
              <a:cs typeface="+mn-cs"/>
            </a:endParaRPr>
          </a:p>
        </p:txBody>
      </p:sp>
      <p:pic>
        <p:nvPicPr>
          <p:cNvPr id="7" name="Picture 6">
            <a:extLst>
              <a:ext uri="{FF2B5EF4-FFF2-40B4-BE49-F238E27FC236}">
                <a16:creationId xmlns:a16="http://schemas.microsoft.com/office/drawing/2014/main" id="{C3C63D54-2C18-6B93-6076-ADB6F2DE598C}"/>
              </a:ext>
            </a:extLst>
          </p:cNvPr>
          <p:cNvPicPr>
            <a:picLocks noChangeAspect="1"/>
          </p:cNvPicPr>
          <p:nvPr/>
        </p:nvPicPr>
        <p:blipFill>
          <a:blip r:embed="rId2">
            <a:duotone>
              <a:schemeClr val="accent5">
                <a:shade val="45000"/>
                <a:satMod val="135000"/>
              </a:schemeClr>
              <a:prstClr val="white"/>
            </a:duotone>
          </a:blip>
          <a:stretch>
            <a:fillRect/>
          </a:stretch>
        </p:blipFill>
        <p:spPr>
          <a:xfrm>
            <a:off x="2116411" y="2090575"/>
            <a:ext cx="570004" cy="466552"/>
          </a:xfrm>
          <a:prstGeom prst="rect">
            <a:avLst/>
          </a:prstGeom>
        </p:spPr>
      </p:pic>
      <p:sp>
        <p:nvSpPr>
          <p:cNvPr id="8" name="TextBox 7">
            <a:extLst>
              <a:ext uri="{FF2B5EF4-FFF2-40B4-BE49-F238E27FC236}">
                <a16:creationId xmlns:a16="http://schemas.microsoft.com/office/drawing/2014/main" id="{4763E630-9F0D-0AA1-2645-0A879F2E9FE2}"/>
              </a:ext>
            </a:extLst>
          </p:cNvPr>
          <p:cNvSpPr txBox="1"/>
          <p:nvPr/>
        </p:nvSpPr>
        <p:spPr>
          <a:xfrm>
            <a:off x="1690435" y="2477064"/>
            <a:ext cx="692898" cy="246221"/>
          </a:xfrm>
          <a:prstGeom prst="rect">
            <a:avLst/>
          </a:prstGeom>
          <a:noFill/>
        </p:spPr>
        <p:txBody>
          <a:bodyPr wrap="square">
            <a:spAutoFit/>
          </a:bodyPr>
          <a:lstStyle/>
          <a:p>
            <a:pPr marL="0" marR="0" lvl="0" indent="0" algn="l" defTabSz="914400" rtl="0" eaLnBrk="0" fontAlgn="base" latinLnBrk="0" hangingPunct="0">
              <a:lnSpc>
                <a:spcPts val="1200"/>
              </a:lnSpc>
              <a:spcBef>
                <a:spcPct val="0"/>
              </a:spcBef>
              <a:spcAft>
                <a:spcPct val="0"/>
              </a:spcAft>
              <a:buClrTx/>
              <a:buSzTx/>
              <a:buFontTx/>
              <a:buNone/>
              <a:tabLst/>
              <a:defRPr/>
            </a:pPr>
            <a:r>
              <a:rPr kumimoji="0" lang="en-US" sz="1000" b="0" i="0" u="none" strike="noStrike" kern="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mn-cs"/>
              </a:rPr>
              <a:t>1.1 TQ++ </a:t>
            </a:r>
          </a:p>
        </p:txBody>
      </p:sp>
      <p:sp>
        <p:nvSpPr>
          <p:cNvPr id="9" name="TextBox 8">
            <a:extLst>
              <a:ext uri="{FF2B5EF4-FFF2-40B4-BE49-F238E27FC236}">
                <a16:creationId xmlns:a16="http://schemas.microsoft.com/office/drawing/2014/main" id="{E9565B92-C244-62FA-38D5-0045BC82228C}"/>
              </a:ext>
            </a:extLst>
          </p:cNvPr>
          <p:cNvSpPr txBox="1"/>
          <p:nvPr/>
        </p:nvSpPr>
        <p:spPr>
          <a:xfrm>
            <a:off x="5104773" y="3397626"/>
            <a:ext cx="892746" cy="313350"/>
          </a:xfrm>
          <a:prstGeom prst="rect">
            <a:avLst/>
          </a:prstGeom>
          <a:noFill/>
        </p:spPr>
        <p:txBody>
          <a:bodyPr wrap="square" lIns="0" tIns="36000" rIns="0" bIns="0"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0" cap="none" spc="0" normalizeH="0" baseline="0" noProof="0">
                <a:ln>
                  <a:noFill/>
                </a:ln>
                <a:solidFill>
                  <a:srgbClr val="05F2DB">
                    <a:lumMod val="50000"/>
                  </a:srgbClr>
                </a:solidFill>
                <a:effectLst/>
                <a:uLnTx/>
                <a:uFillTx/>
                <a:latin typeface="Graphik Medium" panose="020B0503030202060203" pitchFamily="34" charset="77"/>
                <a:ea typeface="+mn-ea"/>
                <a:cs typeface="+mn-cs"/>
              </a:rPr>
              <a:t>1.4 GenWizard university</a:t>
            </a:r>
          </a:p>
        </p:txBody>
      </p:sp>
      <p:sp>
        <p:nvSpPr>
          <p:cNvPr id="10" name="TextBox 347">
            <a:extLst>
              <a:ext uri="{FF2B5EF4-FFF2-40B4-BE49-F238E27FC236}">
                <a16:creationId xmlns:a16="http://schemas.microsoft.com/office/drawing/2014/main" id="{B6927A16-F24D-8D27-1C9B-0A18AA74A52B}"/>
              </a:ext>
            </a:extLst>
          </p:cNvPr>
          <p:cNvSpPr txBox="1">
            <a:spLocks noChangeArrowheads="1"/>
          </p:cNvSpPr>
          <p:nvPr/>
        </p:nvSpPr>
        <p:spPr bwMode="auto">
          <a:xfrm>
            <a:off x="3285840" y="4769301"/>
            <a:ext cx="2189323" cy="31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36000" rIns="0" bIns="0">
            <a:spAutoFit/>
          </a:bodyPr>
          <a:lstStyle>
            <a:lvl1pPr eaLnBrk="0" hangingPunct="0">
              <a:spcBef>
                <a:spcPct val="20000"/>
              </a:spcBef>
              <a:buFont typeface="Arial" charset="0"/>
              <a:buChar char="•"/>
              <a:defRPr sz="3100">
                <a:solidFill>
                  <a:schemeClr val="tx1"/>
                </a:solidFill>
                <a:latin typeface="Arial" charset="0"/>
                <a:cs typeface="Arial" charset="0"/>
              </a:defRPr>
            </a:lvl1pPr>
            <a:lvl2pPr marL="742950" indent="-285750" eaLnBrk="0" hangingPunct="0">
              <a:spcBef>
                <a:spcPct val="20000"/>
              </a:spcBef>
              <a:buFont typeface="Arial" charset="0"/>
              <a:buChar char="–"/>
              <a:defRPr sz="2600">
                <a:solidFill>
                  <a:schemeClr val="tx1"/>
                </a:solidFill>
                <a:latin typeface="Arial" charset="0"/>
                <a:cs typeface="Arial" charset="0"/>
              </a:defRPr>
            </a:lvl2pPr>
            <a:lvl3pPr marL="1143000" indent="-228600" eaLnBrk="0" hangingPunct="0">
              <a:spcBef>
                <a:spcPct val="20000"/>
              </a:spcBef>
              <a:buFont typeface="Arial" charset="0"/>
              <a:buChar char="•"/>
              <a:defRPr sz="2300">
                <a:solidFill>
                  <a:schemeClr val="tx1"/>
                </a:solidFill>
                <a:latin typeface="Arial" charset="0"/>
                <a:cs typeface="Arial" charset="0"/>
              </a:defRPr>
            </a:lvl3pPr>
            <a:lvl4pPr marL="1600200" indent="-228600" eaLnBrk="0" hangingPunct="0">
              <a:spcBef>
                <a:spcPct val="20000"/>
              </a:spcBef>
              <a:buFont typeface="Arial" charset="0"/>
              <a:buChar char="–"/>
              <a:defRPr sz="1900">
                <a:solidFill>
                  <a:schemeClr val="tx1"/>
                </a:solidFill>
                <a:latin typeface="Arial" charset="0"/>
                <a:cs typeface="Arial" charset="0"/>
              </a:defRPr>
            </a:lvl4pPr>
            <a:lvl5pPr marL="2057400" indent="-228600" eaLnBrk="0" hangingPunct="0">
              <a:spcBef>
                <a:spcPct val="20000"/>
              </a:spcBef>
              <a:buFont typeface="Arial" charset="0"/>
              <a:buChar char="»"/>
              <a:defRPr sz="19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 typeface="Arial" charset="0"/>
              <a:buNone/>
              <a:tabLst/>
              <a:defRPr/>
            </a:pPr>
            <a:r>
              <a:rPr kumimoji="0" lang="en-US" alt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Arial" charset="0"/>
              </a:rPr>
              <a:t>1.5 Role and capability specific learning (incl. Rangers squad, Quantum crew )</a:t>
            </a:r>
          </a:p>
        </p:txBody>
      </p:sp>
      <p:sp>
        <p:nvSpPr>
          <p:cNvPr id="22" name="TextBox 21">
            <a:extLst>
              <a:ext uri="{FF2B5EF4-FFF2-40B4-BE49-F238E27FC236}">
                <a16:creationId xmlns:a16="http://schemas.microsoft.com/office/drawing/2014/main" id="{A6E6FFC6-DFB2-236F-443E-B5B05CD07747}"/>
              </a:ext>
            </a:extLst>
          </p:cNvPr>
          <p:cNvSpPr txBox="1"/>
          <p:nvPr/>
        </p:nvSpPr>
        <p:spPr>
          <a:xfrm>
            <a:off x="1728256" y="4926344"/>
            <a:ext cx="1449757" cy="313350"/>
          </a:xfrm>
          <a:prstGeom prst="rect">
            <a:avLst/>
          </a:prstGeom>
          <a:noFill/>
        </p:spPr>
        <p:txBody>
          <a:bodyPr wrap="square" lIns="0" tIns="36000" rIns="0" bIns="0"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rPr>
              <a:t>1.6 Curated Content</a:t>
            </a:r>
            <a:br>
              <a:rPr kumimoji="0" 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rPr>
            </a:br>
            <a:r>
              <a:rPr kumimoji="0" lang="en-US" alt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rPr>
              <a:t>Udacity; Deep Learning.AI </a:t>
            </a:r>
            <a:endParaRPr kumimoji="0" 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endParaRPr>
          </a:p>
        </p:txBody>
      </p:sp>
      <p:sp>
        <p:nvSpPr>
          <p:cNvPr id="23" name="TextBox 22">
            <a:extLst>
              <a:ext uri="{FF2B5EF4-FFF2-40B4-BE49-F238E27FC236}">
                <a16:creationId xmlns:a16="http://schemas.microsoft.com/office/drawing/2014/main" id="{EA3E131F-B8EF-EA66-4FA1-9472A2EED0CB}"/>
              </a:ext>
            </a:extLst>
          </p:cNvPr>
          <p:cNvSpPr txBox="1"/>
          <p:nvPr/>
        </p:nvSpPr>
        <p:spPr>
          <a:xfrm>
            <a:off x="3609784" y="5167833"/>
            <a:ext cx="874661" cy="313350"/>
          </a:xfrm>
          <a:prstGeom prst="rect">
            <a:avLst/>
          </a:prstGeom>
          <a:noFill/>
        </p:spPr>
        <p:txBody>
          <a:bodyPr wrap="square" lIns="0" tIns="36000" rIns="0" bIns="0" rtlCol="0">
            <a:spAutoFit/>
          </a:bodyPr>
          <a:lstStyle>
            <a:defPPr>
              <a:defRPr lang="en-US"/>
            </a:defPPr>
            <a:lvl1pPr>
              <a:lnSpc>
                <a:spcPct val="90000"/>
              </a:lnSpc>
              <a:defRPr sz="900">
                <a:solidFill>
                  <a:schemeClr val="tx2"/>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0" cap="none" spc="0" normalizeH="0" baseline="0" noProof="0">
                <a:ln>
                  <a:noFill/>
                </a:ln>
                <a:solidFill>
                  <a:srgbClr val="05F2DB">
                    <a:lumMod val="50000"/>
                  </a:srgbClr>
                </a:solidFill>
                <a:effectLst/>
                <a:uLnTx/>
                <a:uFillTx/>
                <a:latin typeface="Graphik Medium" panose="020B0503030202060203" pitchFamily="34" charset="77"/>
                <a:ea typeface="+mn-ea"/>
                <a:cs typeface="+mn-cs"/>
              </a:rPr>
              <a:t>1.7 Entry Level AI learning</a:t>
            </a:r>
          </a:p>
        </p:txBody>
      </p:sp>
      <p:pic>
        <p:nvPicPr>
          <p:cNvPr id="24" name="Picture 23">
            <a:extLst>
              <a:ext uri="{FF2B5EF4-FFF2-40B4-BE49-F238E27FC236}">
                <a16:creationId xmlns:a16="http://schemas.microsoft.com/office/drawing/2014/main" id="{3029FF4C-7020-9D4A-017A-3EB2B1F55534}"/>
              </a:ext>
            </a:extLst>
          </p:cNvPr>
          <p:cNvPicPr>
            <a:picLocks noChangeAspect="1"/>
          </p:cNvPicPr>
          <p:nvPr/>
        </p:nvPicPr>
        <p:blipFill>
          <a:blip r:embed="rId2">
            <a:duotone>
              <a:schemeClr val="accent5">
                <a:shade val="45000"/>
                <a:satMod val="135000"/>
              </a:schemeClr>
              <a:prstClr val="white"/>
            </a:duotone>
          </a:blip>
          <a:stretch>
            <a:fillRect/>
          </a:stretch>
        </p:blipFill>
        <p:spPr>
          <a:xfrm>
            <a:off x="3056833" y="5177968"/>
            <a:ext cx="570004" cy="466552"/>
          </a:xfrm>
          <a:prstGeom prst="rect">
            <a:avLst/>
          </a:prstGeom>
        </p:spPr>
      </p:pic>
      <p:sp>
        <p:nvSpPr>
          <p:cNvPr id="25" name="TextBox 24">
            <a:extLst>
              <a:ext uri="{FF2B5EF4-FFF2-40B4-BE49-F238E27FC236}">
                <a16:creationId xmlns:a16="http://schemas.microsoft.com/office/drawing/2014/main" id="{B8E5F969-CD96-5D51-A74D-8932B904824C}"/>
              </a:ext>
            </a:extLst>
          </p:cNvPr>
          <p:cNvSpPr txBox="1"/>
          <p:nvPr/>
        </p:nvSpPr>
        <p:spPr>
          <a:xfrm>
            <a:off x="4933994" y="1460130"/>
            <a:ext cx="1587984" cy="313350"/>
          </a:xfrm>
          <a:prstGeom prst="rect">
            <a:avLst/>
          </a:prstGeom>
          <a:noFill/>
        </p:spPr>
        <p:txBody>
          <a:bodyPr wrap="square" lIns="0" tIns="36000" rIns="0" bIns="0" rtlCol="0">
            <a:spAutoFit/>
          </a:bodyPr>
          <a:lstStyle>
            <a:defPPr>
              <a:defRPr lang="en-US"/>
            </a:defPPr>
            <a:lvl1pPr>
              <a:lnSpc>
                <a:spcPct val="90000"/>
              </a:lnSpc>
              <a:defRPr sz="900">
                <a:solidFill>
                  <a:schemeClr val="tx2"/>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rPr>
              <a:t>2.2 Tech Week &amp; Delivery Summit (Learn it, Live it, Lead it)</a:t>
            </a:r>
            <a:endParaRPr kumimoji="0" lang="en-US" sz="900" b="1" i="1"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endParaRPr>
          </a:p>
        </p:txBody>
      </p:sp>
      <p:sp>
        <p:nvSpPr>
          <p:cNvPr id="26" name="TextBox 25">
            <a:extLst>
              <a:ext uri="{FF2B5EF4-FFF2-40B4-BE49-F238E27FC236}">
                <a16:creationId xmlns:a16="http://schemas.microsoft.com/office/drawing/2014/main" id="{37748202-31FC-1B48-64EF-D0F2477BDC8C}"/>
              </a:ext>
            </a:extLst>
          </p:cNvPr>
          <p:cNvSpPr txBox="1"/>
          <p:nvPr/>
        </p:nvSpPr>
        <p:spPr>
          <a:xfrm>
            <a:off x="6521978" y="2269171"/>
            <a:ext cx="1717336" cy="336114"/>
          </a:xfrm>
          <a:prstGeom prst="rect">
            <a:avLst/>
          </a:prstGeom>
          <a:noFill/>
        </p:spPr>
        <p:txBody>
          <a:bodyPr wrap="square" lIns="0" tIns="36000" rIns="0" bIns="0" rtlCol="0">
            <a:spAutoFit/>
          </a:bodyPr>
          <a:lstStyle>
            <a:defPPr>
              <a:defRPr lang="en-US"/>
            </a:defPPr>
            <a:lvl1pPr>
              <a:lnSpc>
                <a:spcPct val="90000"/>
              </a:lnSpc>
              <a:defRPr sz="900">
                <a:solidFill>
                  <a:schemeClr val="tx2"/>
                </a:solidFill>
              </a:defRPr>
            </a:lvl1pPr>
          </a:lstStyle>
          <a:p>
            <a:pPr marL="0" marR="0" lvl="0" indent="0" algn="l" defTabSz="914400" rtl="0" eaLnBrk="0" fontAlgn="base" latinLnBrk="0" hangingPunct="0">
              <a:lnSpc>
                <a:spcPts val="1200"/>
              </a:lnSpc>
              <a:spcBef>
                <a:spcPct val="0"/>
              </a:spcBef>
              <a:spcAft>
                <a:spcPct val="0"/>
              </a:spcAft>
              <a:buClrTx/>
              <a:buSzTx/>
              <a:buFontTx/>
              <a:buNone/>
              <a:tabLst/>
              <a:defRPr/>
            </a:pPr>
            <a:r>
              <a:rPr kumimoji="0" 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rPr>
              <a:t>2.4 Webcasts / Exec Townhalls on being AI ready and GPTW </a:t>
            </a:r>
          </a:p>
        </p:txBody>
      </p:sp>
      <p:sp>
        <p:nvSpPr>
          <p:cNvPr id="27" name="TextBox 414">
            <a:extLst>
              <a:ext uri="{FF2B5EF4-FFF2-40B4-BE49-F238E27FC236}">
                <a16:creationId xmlns:a16="http://schemas.microsoft.com/office/drawing/2014/main" id="{A85B4462-9572-6822-998B-0C501E9C5E98}"/>
              </a:ext>
            </a:extLst>
          </p:cNvPr>
          <p:cNvSpPr txBox="1">
            <a:spLocks noChangeArrowheads="1"/>
          </p:cNvSpPr>
          <p:nvPr/>
        </p:nvSpPr>
        <p:spPr bwMode="auto">
          <a:xfrm>
            <a:off x="7269838" y="2736327"/>
            <a:ext cx="1449380" cy="31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36000" rIns="0" bIns="0">
            <a:spAutoFit/>
          </a:bodyPr>
          <a:lstStyle>
            <a:lvl1pPr eaLnBrk="0" hangingPunct="0">
              <a:spcBef>
                <a:spcPct val="20000"/>
              </a:spcBef>
              <a:buFont typeface="Arial" charset="0"/>
              <a:buChar char="•"/>
              <a:defRPr sz="3100">
                <a:solidFill>
                  <a:schemeClr val="tx1"/>
                </a:solidFill>
                <a:latin typeface="Arial" charset="0"/>
                <a:cs typeface="Arial" charset="0"/>
              </a:defRPr>
            </a:lvl1pPr>
            <a:lvl2pPr marL="742950" indent="-285750" eaLnBrk="0" hangingPunct="0">
              <a:spcBef>
                <a:spcPct val="20000"/>
              </a:spcBef>
              <a:buFont typeface="Arial" charset="0"/>
              <a:buChar char="–"/>
              <a:defRPr sz="2600">
                <a:solidFill>
                  <a:schemeClr val="tx1"/>
                </a:solidFill>
                <a:latin typeface="Arial" charset="0"/>
                <a:cs typeface="Arial" charset="0"/>
              </a:defRPr>
            </a:lvl2pPr>
            <a:lvl3pPr marL="1143000" indent="-228600" eaLnBrk="0" hangingPunct="0">
              <a:spcBef>
                <a:spcPct val="20000"/>
              </a:spcBef>
              <a:buFont typeface="Arial" charset="0"/>
              <a:buChar char="•"/>
              <a:defRPr sz="2300">
                <a:solidFill>
                  <a:schemeClr val="tx1"/>
                </a:solidFill>
                <a:latin typeface="Arial" charset="0"/>
                <a:cs typeface="Arial" charset="0"/>
              </a:defRPr>
            </a:lvl3pPr>
            <a:lvl4pPr marL="1600200" indent="-228600" eaLnBrk="0" hangingPunct="0">
              <a:spcBef>
                <a:spcPct val="20000"/>
              </a:spcBef>
              <a:buFont typeface="Arial" charset="0"/>
              <a:buChar char="–"/>
              <a:defRPr sz="1900">
                <a:solidFill>
                  <a:schemeClr val="tx1"/>
                </a:solidFill>
                <a:latin typeface="Arial" charset="0"/>
                <a:cs typeface="Arial" charset="0"/>
              </a:defRPr>
            </a:lvl4pPr>
            <a:lvl5pPr marL="2057400" indent="-228600" eaLnBrk="0" hangingPunct="0">
              <a:spcBef>
                <a:spcPct val="20000"/>
              </a:spcBef>
              <a:buFont typeface="Arial" charset="0"/>
              <a:buChar char="»"/>
              <a:defRPr sz="19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 typeface="Arial" charset="0"/>
              <a:buNone/>
              <a:tabLst/>
              <a:defRPr/>
            </a:pPr>
            <a:r>
              <a:rPr kumimoji="0" lang="en-US" altLang="en-US" sz="900" b="0" i="0" u="none" strike="noStrike" kern="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Arial" charset="0"/>
              </a:rPr>
              <a:t>2.5 Innovation Contest</a:t>
            </a:r>
          </a:p>
          <a:p>
            <a:pPr marL="0" marR="0" lvl="0" indent="0" algn="l" defTabSz="914400" rtl="0" eaLnBrk="0" fontAlgn="base" latinLnBrk="0" hangingPunct="0">
              <a:lnSpc>
                <a:spcPct val="100000"/>
              </a:lnSpc>
              <a:spcBef>
                <a:spcPct val="0"/>
              </a:spcBef>
              <a:spcAft>
                <a:spcPct val="0"/>
              </a:spcAft>
              <a:buClrTx/>
              <a:buSzTx/>
              <a:buFont typeface="Arial" charset="0"/>
              <a:buNone/>
              <a:tabLst/>
              <a:defRPr/>
            </a:pPr>
            <a:r>
              <a:rPr kumimoji="0" lang="en-US" sz="900" b="0" i="0" u="none" strike="noStrike" kern="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Arial" charset="0"/>
              </a:rPr>
              <a:t>Shark Tank &amp; Hackathon</a:t>
            </a:r>
            <a:endParaRPr kumimoji="0" lang="en-US" altLang="en-US" sz="900" b="0" i="1" u="none" strike="noStrike" kern="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Arial" charset="0"/>
            </a:endParaRPr>
          </a:p>
        </p:txBody>
      </p:sp>
      <p:pic>
        <p:nvPicPr>
          <p:cNvPr id="28" name="Picture 27">
            <a:extLst>
              <a:ext uri="{FF2B5EF4-FFF2-40B4-BE49-F238E27FC236}">
                <a16:creationId xmlns:a16="http://schemas.microsoft.com/office/drawing/2014/main" id="{46A8074E-E9F5-CD33-4B26-E25FDA47915B}"/>
              </a:ext>
            </a:extLst>
          </p:cNvPr>
          <p:cNvPicPr>
            <a:picLocks noChangeAspect="1"/>
          </p:cNvPicPr>
          <p:nvPr/>
        </p:nvPicPr>
        <p:blipFill>
          <a:blip r:embed="rId2">
            <a:duotone>
              <a:schemeClr val="accent5">
                <a:shade val="45000"/>
                <a:satMod val="135000"/>
              </a:schemeClr>
              <a:prstClr val="white"/>
            </a:duotone>
          </a:blip>
          <a:stretch>
            <a:fillRect/>
          </a:stretch>
        </p:blipFill>
        <p:spPr>
          <a:xfrm>
            <a:off x="4394974" y="1490256"/>
            <a:ext cx="570004" cy="466552"/>
          </a:xfrm>
          <a:prstGeom prst="rect">
            <a:avLst/>
          </a:prstGeom>
        </p:spPr>
      </p:pic>
      <p:pic>
        <p:nvPicPr>
          <p:cNvPr id="29" name="Picture 28">
            <a:extLst>
              <a:ext uri="{FF2B5EF4-FFF2-40B4-BE49-F238E27FC236}">
                <a16:creationId xmlns:a16="http://schemas.microsoft.com/office/drawing/2014/main" id="{13C8BD58-F4D6-FB66-3ACE-304A12F6C2D9}"/>
              </a:ext>
            </a:extLst>
          </p:cNvPr>
          <p:cNvPicPr>
            <a:picLocks noChangeAspect="1"/>
          </p:cNvPicPr>
          <p:nvPr/>
        </p:nvPicPr>
        <p:blipFill>
          <a:blip r:embed="rId2">
            <a:duotone>
              <a:schemeClr val="accent5">
                <a:shade val="45000"/>
                <a:satMod val="135000"/>
              </a:schemeClr>
              <a:prstClr val="white"/>
            </a:duotone>
          </a:blip>
          <a:stretch>
            <a:fillRect/>
          </a:stretch>
        </p:blipFill>
        <p:spPr>
          <a:xfrm>
            <a:off x="6745884" y="2748394"/>
            <a:ext cx="570004" cy="466552"/>
          </a:xfrm>
          <a:prstGeom prst="rect">
            <a:avLst/>
          </a:prstGeom>
        </p:spPr>
      </p:pic>
      <p:sp>
        <p:nvSpPr>
          <p:cNvPr id="30" name="TextBox 29">
            <a:extLst>
              <a:ext uri="{FF2B5EF4-FFF2-40B4-BE49-F238E27FC236}">
                <a16:creationId xmlns:a16="http://schemas.microsoft.com/office/drawing/2014/main" id="{D2990F2B-E8DA-4428-94ED-305E98E8A2CC}"/>
              </a:ext>
            </a:extLst>
          </p:cNvPr>
          <p:cNvSpPr txBox="1"/>
          <p:nvPr/>
        </p:nvSpPr>
        <p:spPr>
          <a:xfrm>
            <a:off x="3420945" y="1554987"/>
            <a:ext cx="860732" cy="313350"/>
          </a:xfrm>
          <a:prstGeom prst="rect">
            <a:avLst/>
          </a:prstGeom>
          <a:noFill/>
        </p:spPr>
        <p:txBody>
          <a:bodyPr wrap="square" lIns="0" tIns="36000" rIns="0" bIns="0" rtlCol="0">
            <a:spAutoFit/>
          </a:bodyPr>
          <a:lstStyle>
            <a:defPPr>
              <a:defRPr lang="en-US"/>
            </a:defPPr>
            <a:lvl1pPr>
              <a:lnSpc>
                <a:spcPct val="90000"/>
              </a:lnSpc>
              <a:defRPr sz="900">
                <a:solidFill>
                  <a:schemeClr val="tx2"/>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mn-cs"/>
              </a:rPr>
              <a:t>2.1 AI-readiness Narrative </a:t>
            </a:r>
            <a:endParaRPr kumimoji="0" lang="en-US" sz="900" b="0" i="1" u="none" strike="noStrike" kern="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mn-cs"/>
            </a:endParaRPr>
          </a:p>
        </p:txBody>
      </p:sp>
      <p:sp>
        <p:nvSpPr>
          <p:cNvPr id="31" name="TextBox 30">
            <a:extLst>
              <a:ext uri="{FF2B5EF4-FFF2-40B4-BE49-F238E27FC236}">
                <a16:creationId xmlns:a16="http://schemas.microsoft.com/office/drawing/2014/main" id="{ECA6873D-712D-0FA5-1D0E-EC80C3A21A64}"/>
              </a:ext>
            </a:extLst>
          </p:cNvPr>
          <p:cNvSpPr txBox="1"/>
          <p:nvPr/>
        </p:nvSpPr>
        <p:spPr>
          <a:xfrm>
            <a:off x="5663310" y="1848488"/>
            <a:ext cx="1717336" cy="313350"/>
          </a:xfrm>
          <a:prstGeom prst="rect">
            <a:avLst/>
          </a:prstGeom>
          <a:noFill/>
        </p:spPr>
        <p:txBody>
          <a:bodyPr wrap="square" lIns="0" tIns="36000" rIns="0" bIns="0" rtlCol="0">
            <a:spAutoFit/>
          </a:bodyPr>
          <a:lstStyle>
            <a:defPPr>
              <a:defRPr lang="en-US"/>
            </a:defPPr>
            <a:lvl1pPr>
              <a:lnSpc>
                <a:spcPct val="90000"/>
              </a:lnSpc>
              <a:defRPr sz="900">
                <a:solidFill>
                  <a:schemeClr val="tx2"/>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1"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rPr>
              <a:t>2.3 </a:t>
            </a:r>
            <a:r>
              <a:rPr kumimoji="0" lang="en-US" altLang="en-US" sz="900" b="1"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Arial" charset="0"/>
              </a:rPr>
              <a:t>Tech Week Team Challenges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900" b="0" i="1"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Arial" charset="0"/>
              </a:rPr>
              <a:t>AI ready and connected teams </a:t>
            </a:r>
            <a:r>
              <a:rPr kumimoji="0" lang="en-US" alt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Arial" charset="0"/>
              </a:rPr>
              <a:t> </a:t>
            </a:r>
            <a:endParaRPr kumimoji="0" lang="en-US" sz="900" b="1"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endParaRPr>
          </a:p>
        </p:txBody>
      </p:sp>
      <p:pic>
        <p:nvPicPr>
          <p:cNvPr id="32" name="Picture 31">
            <a:extLst>
              <a:ext uri="{FF2B5EF4-FFF2-40B4-BE49-F238E27FC236}">
                <a16:creationId xmlns:a16="http://schemas.microsoft.com/office/drawing/2014/main" id="{45834691-685A-E9D9-F8D5-F0AAE7DBFDDD}"/>
              </a:ext>
            </a:extLst>
          </p:cNvPr>
          <p:cNvPicPr>
            <a:picLocks noChangeAspect="1"/>
          </p:cNvPicPr>
          <p:nvPr/>
        </p:nvPicPr>
        <p:blipFill>
          <a:blip r:embed="rId2">
            <a:duotone>
              <a:schemeClr val="accent5">
                <a:shade val="45000"/>
                <a:satMod val="135000"/>
              </a:schemeClr>
              <a:prstClr val="white"/>
            </a:duotone>
          </a:blip>
          <a:stretch>
            <a:fillRect/>
          </a:stretch>
        </p:blipFill>
        <p:spPr>
          <a:xfrm>
            <a:off x="5117559" y="1838435"/>
            <a:ext cx="570004" cy="466552"/>
          </a:xfrm>
          <a:prstGeom prst="rect">
            <a:avLst/>
          </a:prstGeom>
        </p:spPr>
      </p:pic>
      <p:sp>
        <p:nvSpPr>
          <p:cNvPr id="33" name="TextBox 32">
            <a:extLst>
              <a:ext uri="{FF2B5EF4-FFF2-40B4-BE49-F238E27FC236}">
                <a16:creationId xmlns:a16="http://schemas.microsoft.com/office/drawing/2014/main" id="{7227344B-25F1-3431-8474-84ACB26B5AA6}"/>
              </a:ext>
            </a:extLst>
          </p:cNvPr>
          <p:cNvSpPr txBox="1"/>
          <p:nvPr/>
        </p:nvSpPr>
        <p:spPr>
          <a:xfrm>
            <a:off x="5149796" y="5385471"/>
            <a:ext cx="1301567" cy="451850"/>
          </a:xfrm>
          <a:prstGeom prst="rect">
            <a:avLst/>
          </a:prstGeom>
          <a:noFill/>
        </p:spPr>
        <p:txBody>
          <a:bodyPr wrap="square" lIns="0" tIns="36000" rIns="0" bIns="0" rtlCol="0">
            <a:spAutoFit/>
          </a:bodyPr>
          <a:lstStyle>
            <a:defPPr>
              <a:defRPr lang="en-US"/>
            </a:defPPr>
            <a:lvl1pPr>
              <a:lnSpc>
                <a:spcPct val="90000"/>
              </a:lnSpc>
              <a:defRPr sz="900">
                <a:solidFill>
                  <a:schemeClr val="tx2"/>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mn-cs"/>
              </a:rPr>
              <a:t>2.9 Spotlight Videos, Client Stories and Career Stories</a:t>
            </a:r>
          </a:p>
        </p:txBody>
      </p:sp>
      <p:sp>
        <p:nvSpPr>
          <p:cNvPr id="34" name="TextBox 414">
            <a:extLst>
              <a:ext uri="{FF2B5EF4-FFF2-40B4-BE49-F238E27FC236}">
                <a16:creationId xmlns:a16="http://schemas.microsoft.com/office/drawing/2014/main" id="{0C24C77B-C5D7-29C4-1BAF-C859FC7D6357}"/>
              </a:ext>
            </a:extLst>
          </p:cNvPr>
          <p:cNvSpPr txBox="1">
            <a:spLocks noChangeArrowheads="1"/>
          </p:cNvSpPr>
          <p:nvPr/>
        </p:nvSpPr>
        <p:spPr bwMode="auto">
          <a:xfrm>
            <a:off x="6724633" y="4973266"/>
            <a:ext cx="1768751" cy="31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36000" rIns="0" bIns="0">
            <a:spAutoFit/>
          </a:bodyPr>
          <a:lstStyle>
            <a:lvl1pPr eaLnBrk="0" hangingPunct="0">
              <a:spcBef>
                <a:spcPct val="20000"/>
              </a:spcBef>
              <a:buFont typeface="Arial" charset="0"/>
              <a:buChar char="•"/>
              <a:defRPr sz="3100">
                <a:solidFill>
                  <a:schemeClr val="tx1"/>
                </a:solidFill>
                <a:latin typeface="Arial" charset="0"/>
                <a:cs typeface="Arial" charset="0"/>
              </a:defRPr>
            </a:lvl1pPr>
            <a:lvl2pPr marL="742950" indent="-285750" eaLnBrk="0" hangingPunct="0">
              <a:spcBef>
                <a:spcPct val="20000"/>
              </a:spcBef>
              <a:buFont typeface="Arial" charset="0"/>
              <a:buChar char="–"/>
              <a:defRPr sz="2600">
                <a:solidFill>
                  <a:schemeClr val="tx1"/>
                </a:solidFill>
                <a:latin typeface="Arial" charset="0"/>
                <a:cs typeface="Arial" charset="0"/>
              </a:defRPr>
            </a:lvl2pPr>
            <a:lvl3pPr marL="1143000" indent="-228600" eaLnBrk="0" hangingPunct="0">
              <a:spcBef>
                <a:spcPct val="20000"/>
              </a:spcBef>
              <a:buFont typeface="Arial" charset="0"/>
              <a:buChar char="•"/>
              <a:defRPr sz="2300">
                <a:solidFill>
                  <a:schemeClr val="tx1"/>
                </a:solidFill>
                <a:latin typeface="Arial" charset="0"/>
                <a:cs typeface="Arial" charset="0"/>
              </a:defRPr>
            </a:lvl3pPr>
            <a:lvl4pPr marL="1600200" indent="-228600" eaLnBrk="0" hangingPunct="0">
              <a:spcBef>
                <a:spcPct val="20000"/>
              </a:spcBef>
              <a:buFont typeface="Arial" charset="0"/>
              <a:buChar char="–"/>
              <a:defRPr sz="1900">
                <a:solidFill>
                  <a:schemeClr val="tx1"/>
                </a:solidFill>
                <a:latin typeface="Arial" charset="0"/>
                <a:cs typeface="Arial" charset="0"/>
              </a:defRPr>
            </a:lvl4pPr>
            <a:lvl5pPr marL="2057400" indent="-228600" eaLnBrk="0" hangingPunct="0">
              <a:spcBef>
                <a:spcPct val="20000"/>
              </a:spcBef>
              <a:buFont typeface="Arial" charset="0"/>
              <a:buChar char="»"/>
              <a:defRPr sz="19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 typeface="Arial" charset="0"/>
              <a:buNone/>
              <a:tabLst/>
              <a:defRPr/>
            </a:pPr>
            <a:r>
              <a:rPr kumimoji="0" lang="en-US" altLang="en-US" sz="900" b="0" i="0" u="none" strike="noStrike" kern="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Arial" charset="0"/>
              </a:rPr>
              <a:t>2.7 Agentic Automation Architect Certification, badge</a:t>
            </a:r>
          </a:p>
        </p:txBody>
      </p:sp>
      <p:sp>
        <p:nvSpPr>
          <p:cNvPr id="35" name="TextBox 414">
            <a:extLst>
              <a:ext uri="{FF2B5EF4-FFF2-40B4-BE49-F238E27FC236}">
                <a16:creationId xmlns:a16="http://schemas.microsoft.com/office/drawing/2014/main" id="{C0E274FF-A247-17DC-48BE-22BA2FAE3B3D}"/>
              </a:ext>
            </a:extLst>
          </p:cNvPr>
          <p:cNvSpPr txBox="1">
            <a:spLocks noChangeArrowheads="1"/>
          </p:cNvSpPr>
          <p:nvPr/>
        </p:nvSpPr>
        <p:spPr bwMode="auto">
          <a:xfrm>
            <a:off x="5177495" y="5900202"/>
            <a:ext cx="1407807" cy="31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36000" rIns="0" bIns="0">
            <a:spAutoFit/>
          </a:bodyPr>
          <a:lstStyle>
            <a:lvl1pPr eaLnBrk="0" hangingPunct="0">
              <a:spcBef>
                <a:spcPct val="20000"/>
              </a:spcBef>
              <a:buFont typeface="Arial" charset="0"/>
              <a:buChar char="•"/>
              <a:defRPr sz="3100">
                <a:solidFill>
                  <a:schemeClr val="tx1"/>
                </a:solidFill>
                <a:latin typeface="Arial" charset="0"/>
                <a:cs typeface="Arial" charset="0"/>
              </a:defRPr>
            </a:lvl1pPr>
            <a:lvl2pPr marL="742950" indent="-285750" eaLnBrk="0" hangingPunct="0">
              <a:spcBef>
                <a:spcPct val="20000"/>
              </a:spcBef>
              <a:buFont typeface="Arial" charset="0"/>
              <a:buChar char="–"/>
              <a:defRPr sz="2600">
                <a:solidFill>
                  <a:schemeClr val="tx1"/>
                </a:solidFill>
                <a:latin typeface="Arial" charset="0"/>
                <a:cs typeface="Arial" charset="0"/>
              </a:defRPr>
            </a:lvl2pPr>
            <a:lvl3pPr marL="1143000" indent="-228600" eaLnBrk="0" hangingPunct="0">
              <a:spcBef>
                <a:spcPct val="20000"/>
              </a:spcBef>
              <a:buFont typeface="Arial" charset="0"/>
              <a:buChar char="•"/>
              <a:defRPr sz="2300">
                <a:solidFill>
                  <a:schemeClr val="tx1"/>
                </a:solidFill>
                <a:latin typeface="Arial" charset="0"/>
                <a:cs typeface="Arial" charset="0"/>
              </a:defRPr>
            </a:lvl3pPr>
            <a:lvl4pPr marL="1600200" indent="-228600" eaLnBrk="0" hangingPunct="0">
              <a:spcBef>
                <a:spcPct val="20000"/>
              </a:spcBef>
              <a:buFont typeface="Arial" charset="0"/>
              <a:buChar char="–"/>
              <a:defRPr sz="1900">
                <a:solidFill>
                  <a:schemeClr val="tx1"/>
                </a:solidFill>
                <a:latin typeface="Arial" charset="0"/>
                <a:cs typeface="Arial" charset="0"/>
              </a:defRPr>
            </a:lvl4pPr>
            <a:lvl5pPr marL="2057400" indent="-228600" eaLnBrk="0" hangingPunct="0">
              <a:spcBef>
                <a:spcPct val="20000"/>
              </a:spcBef>
              <a:buFont typeface="Arial" charset="0"/>
              <a:buChar char="»"/>
              <a:defRPr sz="19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 typeface="Arial" charset="0"/>
              <a:buNone/>
              <a:tabLst/>
              <a:defRPr/>
            </a:pPr>
            <a:r>
              <a:rPr kumimoji="0" lang="en-US" altLang="en-US" sz="900" b="0" i="0" u="none" strike="noStrike" kern="0" cap="none" spc="0" normalizeH="0" baseline="0" noProof="0">
                <a:ln>
                  <a:noFill/>
                </a:ln>
                <a:solidFill>
                  <a:srgbClr val="05F2DB">
                    <a:lumMod val="50000"/>
                  </a:srgbClr>
                </a:solidFill>
                <a:effectLst/>
                <a:uLnTx/>
                <a:uFillTx/>
                <a:latin typeface="Graphik Medium" panose="020B0503030202060203" pitchFamily="34" charset="77"/>
                <a:ea typeface="+mn-ea"/>
                <a:cs typeface="Arial" charset="0"/>
              </a:rPr>
              <a:t>2.10 ‘AI Clubs’ </a:t>
            </a:r>
            <a:r>
              <a:rPr kumimoji="0" lang="en-US" alt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Arial" charset="0"/>
              </a:rPr>
              <a:t>in all locations  (</a:t>
            </a:r>
            <a:r>
              <a:rPr kumimoji="0" lang="en-US" altLang="en-US" sz="900" b="0" i="0" u="none" strike="noStrike" kern="0" cap="none" spc="0" normalizeH="0" baseline="0" noProof="0" err="1">
                <a:ln>
                  <a:noFill/>
                </a:ln>
                <a:solidFill>
                  <a:srgbClr val="05F2DB">
                    <a:lumMod val="50000"/>
                  </a:srgbClr>
                </a:solidFill>
                <a:effectLst/>
                <a:uLnTx/>
                <a:uFillTx/>
                <a:latin typeface="Graphik Regular" panose="020B0503030202060203" pitchFamily="34" charset="77"/>
                <a:ea typeface="+mn-ea"/>
                <a:cs typeface="Arial" charset="0"/>
              </a:rPr>
              <a:t>myPassion</a:t>
            </a:r>
            <a:r>
              <a:rPr kumimoji="0" lang="en-US" alt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Arial" charset="0"/>
              </a:rPr>
              <a:t>)</a:t>
            </a:r>
          </a:p>
        </p:txBody>
      </p:sp>
      <p:sp>
        <p:nvSpPr>
          <p:cNvPr id="36" name="TextBox 414">
            <a:extLst>
              <a:ext uri="{FF2B5EF4-FFF2-40B4-BE49-F238E27FC236}">
                <a16:creationId xmlns:a16="http://schemas.microsoft.com/office/drawing/2014/main" id="{A4CADB7A-22EF-40F8-E4A1-ACFA1D26C9FE}"/>
              </a:ext>
            </a:extLst>
          </p:cNvPr>
          <p:cNvSpPr txBox="1">
            <a:spLocks noChangeArrowheads="1"/>
          </p:cNvSpPr>
          <p:nvPr/>
        </p:nvSpPr>
        <p:spPr bwMode="auto">
          <a:xfrm>
            <a:off x="6657439" y="5365830"/>
            <a:ext cx="1316892" cy="45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36000" rIns="0" bIns="0">
            <a:spAutoFit/>
          </a:bodyPr>
          <a:lstStyle>
            <a:lvl1pPr eaLnBrk="0" hangingPunct="0">
              <a:spcBef>
                <a:spcPct val="20000"/>
              </a:spcBef>
              <a:buFont typeface="Arial" charset="0"/>
              <a:buChar char="•"/>
              <a:defRPr sz="3100">
                <a:solidFill>
                  <a:schemeClr val="tx1"/>
                </a:solidFill>
                <a:latin typeface="Arial" charset="0"/>
                <a:cs typeface="Arial" charset="0"/>
              </a:defRPr>
            </a:lvl1pPr>
            <a:lvl2pPr marL="742950" indent="-285750" eaLnBrk="0" hangingPunct="0">
              <a:spcBef>
                <a:spcPct val="20000"/>
              </a:spcBef>
              <a:buFont typeface="Arial" charset="0"/>
              <a:buChar char="–"/>
              <a:defRPr sz="2600">
                <a:solidFill>
                  <a:schemeClr val="tx1"/>
                </a:solidFill>
                <a:latin typeface="Arial" charset="0"/>
                <a:cs typeface="Arial" charset="0"/>
              </a:defRPr>
            </a:lvl2pPr>
            <a:lvl3pPr marL="1143000" indent="-228600" eaLnBrk="0" hangingPunct="0">
              <a:spcBef>
                <a:spcPct val="20000"/>
              </a:spcBef>
              <a:buFont typeface="Arial" charset="0"/>
              <a:buChar char="•"/>
              <a:defRPr sz="2300">
                <a:solidFill>
                  <a:schemeClr val="tx1"/>
                </a:solidFill>
                <a:latin typeface="Arial" charset="0"/>
                <a:cs typeface="Arial" charset="0"/>
              </a:defRPr>
            </a:lvl3pPr>
            <a:lvl4pPr marL="1600200" indent="-228600" eaLnBrk="0" hangingPunct="0">
              <a:spcBef>
                <a:spcPct val="20000"/>
              </a:spcBef>
              <a:buFont typeface="Arial" charset="0"/>
              <a:buChar char="–"/>
              <a:defRPr sz="1900">
                <a:solidFill>
                  <a:schemeClr val="tx1"/>
                </a:solidFill>
                <a:latin typeface="Arial" charset="0"/>
                <a:cs typeface="Arial" charset="0"/>
              </a:defRPr>
            </a:lvl4pPr>
            <a:lvl5pPr marL="2057400" indent="-228600" eaLnBrk="0" hangingPunct="0">
              <a:spcBef>
                <a:spcPct val="20000"/>
              </a:spcBef>
              <a:buFont typeface="Arial" charset="0"/>
              <a:buChar char="»"/>
              <a:defRPr sz="19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 typeface="Arial" charset="0"/>
              <a:buNone/>
              <a:tabLst/>
              <a:defRPr/>
            </a:pPr>
            <a:r>
              <a:rPr kumimoji="0" lang="en-US" alt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Arial" charset="0"/>
              </a:rPr>
              <a:t>2.8 </a:t>
            </a:r>
            <a:r>
              <a:rPr kumimoji="0" 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Arial" charset="0"/>
              </a:rPr>
              <a:t>GPTW leadership immersions, </a:t>
            </a:r>
            <a:r>
              <a:rPr kumimoji="0" lang="en-US" alt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Arial" charset="0"/>
              </a:rPr>
              <a:t>People Lead Xchange</a:t>
            </a:r>
          </a:p>
        </p:txBody>
      </p:sp>
      <p:sp>
        <p:nvSpPr>
          <p:cNvPr id="37" name="TextBox 414">
            <a:extLst>
              <a:ext uri="{FF2B5EF4-FFF2-40B4-BE49-F238E27FC236}">
                <a16:creationId xmlns:a16="http://schemas.microsoft.com/office/drawing/2014/main" id="{AC54D258-DF9A-0671-6897-C35C53B2EDCB}"/>
              </a:ext>
            </a:extLst>
          </p:cNvPr>
          <p:cNvSpPr txBox="1">
            <a:spLocks noChangeArrowheads="1"/>
          </p:cNvSpPr>
          <p:nvPr/>
        </p:nvSpPr>
        <p:spPr bwMode="auto">
          <a:xfrm>
            <a:off x="6337390" y="4731999"/>
            <a:ext cx="1833915" cy="18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36000" rIns="0" bIns="0">
            <a:spAutoFit/>
          </a:bodyPr>
          <a:lstStyle>
            <a:lvl1pPr eaLnBrk="0" hangingPunct="0">
              <a:spcBef>
                <a:spcPct val="20000"/>
              </a:spcBef>
              <a:buFont typeface="Arial" charset="0"/>
              <a:buChar char="•"/>
              <a:defRPr sz="3100">
                <a:solidFill>
                  <a:schemeClr val="tx1"/>
                </a:solidFill>
                <a:latin typeface="Arial" charset="0"/>
                <a:cs typeface="Arial" charset="0"/>
              </a:defRPr>
            </a:lvl1pPr>
            <a:lvl2pPr marL="742950" indent="-285750" eaLnBrk="0" hangingPunct="0">
              <a:spcBef>
                <a:spcPct val="20000"/>
              </a:spcBef>
              <a:buFont typeface="Arial" charset="0"/>
              <a:buChar char="–"/>
              <a:defRPr sz="2600">
                <a:solidFill>
                  <a:schemeClr val="tx1"/>
                </a:solidFill>
                <a:latin typeface="Arial" charset="0"/>
                <a:cs typeface="Arial" charset="0"/>
              </a:defRPr>
            </a:lvl2pPr>
            <a:lvl3pPr marL="1143000" indent="-228600" eaLnBrk="0" hangingPunct="0">
              <a:spcBef>
                <a:spcPct val="20000"/>
              </a:spcBef>
              <a:buFont typeface="Arial" charset="0"/>
              <a:buChar char="•"/>
              <a:defRPr sz="2300">
                <a:solidFill>
                  <a:schemeClr val="tx1"/>
                </a:solidFill>
                <a:latin typeface="Arial" charset="0"/>
                <a:cs typeface="Arial" charset="0"/>
              </a:defRPr>
            </a:lvl3pPr>
            <a:lvl4pPr marL="1600200" indent="-228600" eaLnBrk="0" hangingPunct="0">
              <a:spcBef>
                <a:spcPct val="20000"/>
              </a:spcBef>
              <a:buFont typeface="Arial" charset="0"/>
              <a:buChar char="–"/>
              <a:defRPr sz="1900">
                <a:solidFill>
                  <a:schemeClr val="tx1"/>
                </a:solidFill>
                <a:latin typeface="Arial" charset="0"/>
                <a:cs typeface="Arial" charset="0"/>
              </a:defRPr>
            </a:lvl4pPr>
            <a:lvl5pPr marL="2057400" indent="-228600" eaLnBrk="0" hangingPunct="0">
              <a:spcBef>
                <a:spcPct val="20000"/>
              </a:spcBef>
              <a:buFont typeface="Arial" charset="0"/>
              <a:buChar char="»"/>
              <a:defRPr sz="19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1900">
                <a:solidFill>
                  <a:schemeClr val="tx1"/>
                </a:solidFill>
                <a:latin typeface="Arial" charset="0"/>
                <a:cs typeface="Arial" charset="0"/>
              </a:defRPr>
            </a:lvl9pPr>
          </a:lstStyle>
          <a:p>
            <a:pPr marL="0" marR="0" lvl="0" indent="0" algn="l" defTabSz="914400" rtl="0" eaLnBrk="0" fontAlgn="base" latinLnBrk="0" hangingPunct="0">
              <a:lnSpc>
                <a:spcPts val="1200"/>
              </a:lnSpc>
              <a:spcBef>
                <a:spcPct val="0"/>
              </a:spcBef>
              <a:spcAft>
                <a:spcPct val="0"/>
              </a:spcAft>
              <a:buClrTx/>
              <a:buSzTx/>
              <a:buFont typeface="Arial" charset="0"/>
              <a:buNone/>
              <a:tabLst/>
              <a:defRPr/>
            </a:pPr>
            <a:r>
              <a:rPr kumimoji="0" lang="en-US" alt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Arial" charset="0"/>
              </a:rPr>
              <a:t>2.6 Reimagined ACE Awards </a:t>
            </a:r>
          </a:p>
        </p:txBody>
      </p:sp>
      <p:pic>
        <p:nvPicPr>
          <p:cNvPr id="38" name="Picture 37">
            <a:extLst>
              <a:ext uri="{FF2B5EF4-FFF2-40B4-BE49-F238E27FC236}">
                <a16:creationId xmlns:a16="http://schemas.microsoft.com/office/drawing/2014/main" id="{7D771FC0-B790-A1A3-EACF-FC652F5202EF}"/>
              </a:ext>
            </a:extLst>
          </p:cNvPr>
          <p:cNvPicPr>
            <a:picLocks noChangeAspect="1"/>
          </p:cNvPicPr>
          <p:nvPr/>
        </p:nvPicPr>
        <p:blipFill>
          <a:blip r:embed="rId2">
            <a:duotone>
              <a:schemeClr val="accent5">
                <a:shade val="45000"/>
                <a:satMod val="135000"/>
              </a:schemeClr>
              <a:prstClr val="white"/>
            </a:duotone>
          </a:blip>
          <a:stretch>
            <a:fillRect/>
          </a:stretch>
        </p:blipFill>
        <p:spPr>
          <a:xfrm>
            <a:off x="4641253" y="5849157"/>
            <a:ext cx="570004" cy="466552"/>
          </a:xfrm>
          <a:prstGeom prst="rect">
            <a:avLst/>
          </a:prstGeom>
        </p:spPr>
      </p:pic>
      <p:pic>
        <p:nvPicPr>
          <p:cNvPr id="39" name="Picture 38">
            <a:extLst>
              <a:ext uri="{FF2B5EF4-FFF2-40B4-BE49-F238E27FC236}">
                <a16:creationId xmlns:a16="http://schemas.microsoft.com/office/drawing/2014/main" id="{511CA00A-7257-A15C-184F-1D018F68AE8E}"/>
              </a:ext>
            </a:extLst>
          </p:cNvPr>
          <p:cNvPicPr>
            <a:picLocks noChangeAspect="1"/>
          </p:cNvPicPr>
          <p:nvPr/>
        </p:nvPicPr>
        <p:blipFill>
          <a:blip r:embed="rId2">
            <a:duotone>
              <a:schemeClr val="accent5">
                <a:shade val="45000"/>
                <a:satMod val="135000"/>
              </a:schemeClr>
              <a:prstClr val="white"/>
            </a:duotone>
          </a:blip>
          <a:stretch>
            <a:fillRect/>
          </a:stretch>
        </p:blipFill>
        <p:spPr>
          <a:xfrm>
            <a:off x="5790138" y="4743161"/>
            <a:ext cx="570004" cy="466552"/>
          </a:xfrm>
          <a:prstGeom prst="rect">
            <a:avLst/>
          </a:prstGeom>
        </p:spPr>
      </p:pic>
      <p:sp>
        <p:nvSpPr>
          <p:cNvPr id="40" name="TextBox 39">
            <a:extLst>
              <a:ext uri="{FF2B5EF4-FFF2-40B4-BE49-F238E27FC236}">
                <a16:creationId xmlns:a16="http://schemas.microsoft.com/office/drawing/2014/main" id="{D29083F8-19D5-C4D1-D047-8B6344E5AFBC}"/>
              </a:ext>
            </a:extLst>
          </p:cNvPr>
          <p:cNvSpPr txBox="1"/>
          <p:nvPr/>
        </p:nvSpPr>
        <p:spPr>
          <a:xfrm>
            <a:off x="3491390" y="5719034"/>
            <a:ext cx="1316892" cy="451850"/>
          </a:xfrm>
          <a:prstGeom prst="rect">
            <a:avLst/>
          </a:prstGeom>
          <a:noFill/>
        </p:spPr>
        <p:txBody>
          <a:bodyPr wrap="square" lIns="0" tIns="36000" rIns="0" bIns="0" rtlCol="0">
            <a:spAutoFit/>
          </a:bodyPr>
          <a:lstStyle>
            <a:defPPr>
              <a:defRPr lang="en-US"/>
            </a:defPPr>
            <a:lvl1pPr>
              <a:lnSpc>
                <a:spcPct val="90000"/>
              </a:lnSpc>
              <a:defRPr sz="900">
                <a:solidFill>
                  <a:schemeClr val="tx2"/>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rPr>
              <a:t>2.11 Local communities</a:t>
            </a:r>
            <a:br>
              <a:rPr kumimoji="0" 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rPr>
            </a:br>
            <a:r>
              <a:rPr kumimoji="0" 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rPr>
              <a:t>Together @ Work Fests and Events </a:t>
            </a:r>
            <a:endParaRPr kumimoji="0" lang="en-US" sz="900" b="0" i="1"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endParaRPr>
          </a:p>
        </p:txBody>
      </p:sp>
      <p:pic>
        <p:nvPicPr>
          <p:cNvPr id="41" name="Picture 40">
            <a:extLst>
              <a:ext uri="{FF2B5EF4-FFF2-40B4-BE49-F238E27FC236}">
                <a16:creationId xmlns:a16="http://schemas.microsoft.com/office/drawing/2014/main" id="{2BE24542-5259-7A89-E46E-E4A7473D972B}"/>
              </a:ext>
            </a:extLst>
          </p:cNvPr>
          <p:cNvPicPr>
            <a:picLocks noChangeAspect="1"/>
          </p:cNvPicPr>
          <p:nvPr/>
        </p:nvPicPr>
        <p:blipFill>
          <a:blip r:embed="rId2">
            <a:duotone>
              <a:schemeClr val="accent5">
                <a:shade val="45000"/>
                <a:satMod val="135000"/>
              </a:schemeClr>
              <a:prstClr val="white"/>
            </a:duotone>
          </a:blip>
          <a:stretch>
            <a:fillRect/>
          </a:stretch>
        </p:blipFill>
        <p:spPr>
          <a:xfrm>
            <a:off x="2966156" y="5704857"/>
            <a:ext cx="570004" cy="466552"/>
          </a:xfrm>
          <a:prstGeom prst="rect">
            <a:avLst/>
          </a:prstGeom>
        </p:spPr>
      </p:pic>
      <p:pic>
        <p:nvPicPr>
          <p:cNvPr id="42" name="Picture 41">
            <a:extLst>
              <a:ext uri="{FF2B5EF4-FFF2-40B4-BE49-F238E27FC236}">
                <a16:creationId xmlns:a16="http://schemas.microsoft.com/office/drawing/2014/main" id="{6EFF234B-4343-477E-7585-B5A92E7EF6DE}"/>
              </a:ext>
            </a:extLst>
          </p:cNvPr>
          <p:cNvPicPr>
            <a:picLocks noChangeAspect="1"/>
          </p:cNvPicPr>
          <p:nvPr/>
        </p:nvPicPr>
        <p:blipFill>
          <a:blip r:embed="rId2">
            <a:duotone>
              <a:schemeClr val="accent5">
                <a:shade val="45000"/>
                <a:satMod val="135000"/>
              </a:schemeClr>
              <a:prstClr val="white"/>
            </a:duotone>
          </a:blip>
          <a:stretch>
            <a:fillRect/>
          </a:stretch>
        </p:blipFill>
        <p:spPr>
          <a:xfrm>
            <a:off x="6166361" y="4984428"/>
            <a:ext cx="570004" cy="466552"/>
          </a:xfrm>
          <a:prstGeom prst="rect">
            <a:avLst/>
          </a:prstGeom>
        </p:spPr>
      </p:pic>
      <p:sp>
        <p:nvSpPr>
          <p:cNvPr id="43" name="TextBox 42">
            <a:extLst>
              <a:ext uri="{FF2B5EF4-FFF2-40B4-BE49-F238E27FC236}">
                <a16:creationId xmlns:a16="http://schemas.microsoft.com/office/drawing/2014/main" id="{49FACA92-FFEB-70FD-910C-CA75D6E49A71}"/>
              </a:ext>
            </a:extLst>
          </p:cNvPr>
          <p:cNvSpPr txBox="1"/>
          <p:nvPr/>
        </p:nvSpPr>
        <p:spPr>
          <a:xfrm>
            <a:off x="8460628" y="1794972"/>
            <a:ext cx="1486443" cy="313350"/>
          </a:xfrm>
          <a:prstGeom prst="rect">
            <a:avLst/>
          </a:prstGeom>
          <a:noFill/>
        </p:spPr>
        <p:txBody>
          <a:bodyPr wrap="square" lIns="0" tIns="36000" rIns="0" bIns="0" rtlCol="0">
            <a:spAutoFit/>
          </a:bodyPr>
          <a:lstStyle>
            <a:defPPr>
              <a:defRPr lang="en-US"/>
            </a:defPPr>
            <a:lvl1pPr>
              <a:lnSpc>
                <a:spcPct val="90000"/>
              </a:lnSpc>
              <a:defRPr sz="900">
                <a:solidFill>
                  <a:schemeClr val="tx2"/>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1"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rPr>
              <a:t>3.2 Automation 100</a:t>
            </a:r>
            <a:r>
              <a:rPr kumimoji="0" lang="en-US" sz="900" b="1" i="0" u="none" strike="noStrike" kern="0" cap="none" spc="0" normalizeH="0" baseline="30000" noProof="0">
                <a:ln>
                  <a:noFill/>
                </a:ln>
                <a:solidFill>
                  <a:srgbClr val="05F2DB">
                    <a:lumMod val="50000"/>
                  </a:srgbClr>
                </a:solidFill>
                <a:effectLst/>
                <a:uLnTx/>
                <a:uFillTx/>
                <a:latin typeface="Graphik Regular" panose="020B0503030202060203" pitchFamily="34" charset="77"/>
                <a:ea typeface="+mn-ea"/>
                <a:cs typeface="+mn-cs"/>
              </a:rPr>
              <a:t>n </a:t>
            </a:r>
            <a:r>
              <a:rPr kumimoji="0" lang="en-US" sz="900" b="1"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rPr>
              <a:t> </a:t>
            </a:r>
            <a:r>
              <a:rPr kumimoji="0" lang="en-US" sz="900" b="0" i="0" u="none" strike="noStrike" kern="0" cap="none" spc="0" normalizeH="0" baseline="0" noProof="0">
                <a:ln>
                  <a:noFill/>
                </a:ln>
                <a:solidFill>
                  <a:srgbClr val="05F2DB">
                    <a:lumMod val="50000"/>
                  </a:srgbClr>
                </a:solidFill>
                <a:effectLst/>
                <a:uLnTx/>
                <a:uFillTx/>
                <a:latin typeface="Graphik Regular" panose="020B0503030202060203" pitchFamily="34" charset="77"/>
                <a:ea typeface="+mn-ea"/>
                <a:cs typeface="+mn-cs"/>
              </a:rPr>
              <a:t>(100 success stories)</a:t>
            </a:r>
            <a:endParaRPr kumimoji="0" lang="en-US" sz="900" b="0" i="0" u="none" strike="noStrike" kern="0" cap="none" spc="0" normalizeH="0" baseline="30000" noProof="0">
              <a:ln>
                <a:noFill/>
              </a:ln>
              <a:solidFill>
                <a:srgbClr val="05F2DB">
                  <a:lumMod val="50000"/>
                </a:srgbClr>
              </a:solidFill>
              <a:effectLst/>
              <a:uLnTx/>
              <a:uFillTx/>
              <a:latin typeface="Graphik Regular" panose="020B0503030202060203" pitchFamily="34" charset="77"/>
              <a:ea typeface="+mn-ea"/>
              <a:cs typeface="+mn-cs"/>
            </a:endParaRPr>
          </a:p>
        </p:txBody>
      </p:sp>
      <p:sp>
        <p:nvSpPr>
          <p:cNvPr id="44" name="TextBox 43">
            <a:extLst>
              <a:ext uri="{FF2B5EF4-FFF2-40B4-BE49-F238E27FC236}">
                <a16:creationId xmlns:a16="http://schemas.microsoft.com/office/drawing/2014/main" id="{0D975D7D-C0F2-6C8B-A22E-2D625149EECB}"/>
              </a:ext>
            </a:extLst>
          </p:cNvPr>
          <p:cNvSpPr txBox="1"/>
          <p:nvPr/>
        </p:nvSpPr>
        <p:spPr>
          <a:xfrm>
            <a:off x="7757620" y="1507969"/>
            <a:ext cx="2520381" cy="174851"/>
          </a:xfrm>
          <a:prstGeom prst="rect">
            <a:avLst/>
          </a:prstGeom>
          <a:noFill/>
        </p:spPr>
        <p:txBody>
          <a:bodyPr wrap="square" lIns="0" tIns="36000" rIns="0" bIns="0" rtlCol="0">
            <a:spAutoFit/>
          </a:bodyPr>
          <a:lstStyle>
            <a:defPPr>
              <a:defRPr lang="en-US"/>
            </a:defPPr>
            <a:lvl1pPr eaLnBrk="0" fontAlgn="base" hangingPunct="0">
              <a:lnSpc>
                <a:spcPct val="100000"/>
              </a:lnSpc>
              <a:spcBef>
                <a:spcPct val="0"/>
              </a:spcBef>
              <a:spcAft>
                <a:spcPct val="0"/>
              </a:spcAft>
              <a:defRPr sz="1200">
                <a:solidFill>
                  <a:schemeClr val="accent1"/>
                </a:solidFill>
                <a:latin typeface="+mj-lt"/>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mn-cs"/>
              </a:rPr>
              <a:t>3.1 Leadership vision/ Reinvention direction </a:t>
            </a:r>
          </a:p>
        </p:txBody>
      </p:sp>
      <p:sp>
        <p:nvSpPr>
          <p:cNvPr id="45" name="TextBox 44">
            <a:extLst>
              <a:ext uri="{FF2B5EF4-FFF2-40B4-BE49-F238E27FC236}">
                <a16:creationId xmlns:a16="http://schemas.microsoft.com/office/drawing/2014/main" id="{22FCFED3-04BB-9FBB-6FFE-7C224365A564}"/>
              </a:ext>
            </a:extLst>
          </p:cNvPr>
          <p:cNvSpPr txBox="1"/>
          <p:nvPr/>
        </p:nvSpPr>
        <p:spPr>
          <a:xfrm>
            <a:off x="10293396" y="1926609"/>
            <a:ext cx="1164903" cy="451850"/>
          </a:xfrm>
          <a:prstGeom prst="rect">
            <a:avLst/>
          </a:prstGeom>
          <a:noFill/>
        </p:spPr>
        <p:txBody>
          <a:bodyPr wrap="square" lIns="0" tIns="36000" rIns="0" bIns="0" rtlCol="0">
            <a:spAutoFit/>
          </a:bodyPr>
          <a:lstStyle>
            <a:defPPr>
              <a:defRPr lang="en-US"/>
            </a:defPPr>
            <a:lvl1pPr eaLnBrk="0" fontAlgn="base" hangingPunct="0">
              <a:lnSpc>
                <a:spcPct val="100000"/>
              </a:lnSpc>
              <a:spcBef>
                <a:spcPct val="0"/>
              </a:spcBef>
              <a:spcAft>
                <a:spcPct val="0"/>
              </a:spcAft>
              <a:defRPr sz="1200">
                <a:solidFill>
                  <a:schemeClr val="accent1"/>
                </a:solidFill>
                <a:latin typeface="+mj-lt"/>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mn-cs"/>
              </a:rPr>
              <a:t>3.3 Engagement connects/ teach backs</a:t>
            </a:r>
          </a:p>
        </p:txBody>
      </p:sp>
      <p:sp>
        <p:nvSpPr>
          <p:cNvPr id="46" name="TextBox 45">
            <a:extLst>
              <a:ext uri="{FF2B5EF4-FFF2-40B4-BE49-F238E27FC236}">
                <a16:creationId xmlns:a16="http://schemas.microsoft.com/office/drawing/2014/main" id="{24123E4B-AE30-8034-6D32-1C79A18B364A}"/>
              </a:ext>
            </a:extLst>
          </p:cNvPr>
          <p:cNvSpPr txBox="1"/>
          <p:nvPr/>
        </p:nvSpPr>
        <p:spPr>
          <a:xfrm>
            <a:off x="9369954" y="4882793"/>
            <a:ext cx="1982680" cy="590349"/>
          </a:xfrm>
          <a:prstGeom prst="rect">
            <a:avLst/>
          </a:prstGeom>
          <a:noFill/>
        </p:spPr>
        <p:txBody>
          <a:bodyPr wrap="square" lIns="0" tIns="36000" rIns="0" bIns="0" rtlCol="0">
            <a:spAutoFit/>
          </a:bodyPr>
          <a:lstStyle>
            <a:defPPr>
              <a:defRPr lang="en-US"/>
            </a:defPPr>
            <a:lvl1pPr eaLnBrk="0" fontAlgn="base" hangingPunct="0">
              <a:lnSpc>
                <a:spcPct val="100000"/>
              </a:lnSpc>
              <a:spcBef>
                <a:spcPct val="0"/>
              </a:spcBef>
              <a:spcAft>
                <a:spcPct val="0"/>
              </a:spcAft>
              <a:defRPr sz="1200">
                <a:solidFill>
                  <a:schemeClr val="accent1"/>
                </a:solidFill>
                <a:latin typeface="+mj-lt"/>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0" cap="none" spc="0" normalizeH="0" baseline="0" noProof="0">
                <a:ln>
                  <a:noFill/>
                </a:ln>
                <a:solidFill>
                  <a:prstClr val="black">
                    <a:lumMod val="75000"/>
                    <a:lumOff val="25000"/>
                  </a:prstClr>
                </a:solidFill>
                <a:effectLst/>
                <a:uLnTx/>
                <a:uFillTx/>
                <a:latin typeface="Graphik Medium" panose="020B0503030202060203" pitchFamily="34" charset="77"/>
                <a:ea typeface="+mn-ea"/>
                <a:cs typeface="+mn-cs"/>
              </a:rPr>
              <a:t>3.5 Team Experience Collective- </a:t>
            </a:r>
            <a:r>
              <a:rPr kumimoji="0" lang="en-US" sz="900" b="0" i="0" u="none" strike="noStrike" kern="120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mn-cs"/>
              </a:rPr>
              <a:t>Network of team leads and experience champions, Viva engage communities </a:t>
            </a:r>
          </a:p>
        </p:txBody>
      </p:sp>
      <p:sp>
        <p:nvSpPr>
          <p:cNvPr id="47" name="Rectangle 46">
            <a:extLst>
              <a:ext uri="{FF2B5EF4-FFF2-40B4-BE49-F238E27FC236}">
                <a16:creationId xmlns:a16="http://schemas.microsoft.com/office/drawing/2014/main" id="{0F4F917E-A2B3-A125-8F72-4BE8528E46E5}"/>
              </a:ext>
            </a:extLst>
          </p:cNvPr>
          <p:cNvSpPr/>
          <p:nvPr/>
        </p:nvSpPr>
        <p:spPr>
          <a:xfrm flipH="1">
            <a:off x="9848242" y="2838246"/>
            <a:ext cx="1381483" cy="276999"/>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mn-cs"/>
              </a:rPr>
              <a:t>3.4 Continuous Listening- Q12, GPTW</a:t>
            </a:r>
            <a:endParaRPr kumimoji="0" lang="en-GB" sz="900" b="0" i="0" u="none" strike="noStrike" kern="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mn-cs"/>
            </a:endParaRPr>
          </a:p>
        </p:txBody>
      </p:sp>
      <p:pic>
        <p:nvPicPr>
          <p:cNvPr id="48" name="Picture 47">
            <a:extLst>
              <a:ext uri="{FF2B5EF4-FFF2-40B4-BE49-F238E27FC236}">
                <a16:creationId xmlns:a16="http://schemas.microsoft.com/office/drawing/2014/main" id="{DA83D447-F638-57D7-145E-7A2E2B78EC7D}"/>
              </a:ext>
            </a:extLst>
          </p:cNvPr>
          <p:cNvPicPr>
            <a:picLocks noChangeAspect="1"/>
          </p:cNvPicPr>
          <p:nvPr/>
        </p:nvPicPr>
        <p:blipFill>
          <a:blip r:embed="rId2">
            <a:duotone>
              <a:schemeClr val="accent5">
                <a:shade val="45000"/>
                <a:satMod val="135000"/>
              </a:schemeClr>
              <a:prstClr val="white"/>
            </a:duotone>
          </a:blip>
          <a:stretch>
            <a:fillRect/>
          </a:stretch>
        </p:blipFill>
        <p:spPr>
          <a:xfrm>
            <a:off x="8823044" y="4882928"/>
            <a:ext cx="570004" cy="466552"/>
          </a:xfrm>
          <a:prstGeom prst="rect">
            <a:avLst/>
          </a:prstGeom>
        </p:spPr>
      </p:pic>
      <p:sp>
        <p:nvSpPr>
          <p:cNvPr id="49" name="TextBox 48">
            <a:extLst>
              <a:ext uri="{FF2B5EF4-FFF2-40B4-BE49-F238E27FC236}">
                <a16:creationId xmlns:a16="http://schemas.microsoft.com/office/drawing/2014/main" id="{AE3CC121-9F89-4799-2390-0B83F63903F6}"/>
              </a:ext>
            </a:extLst>
          </p:cNvPr>
          <p:cNvSpPr txBox="1"/>
          <p:nvPr/>
        </p:nvSpPr>
        <p:spPr>
          <a:xfrm>
            <a:off x="9043203" y="5662299"/>
            <a:ext cx="2043633" cy="313350"/>
          </a:xfrm>
          <a:prstGeom prst="rect">
            <a:avLst/>
          </a:prstGeom>
          <a:noFill/>
        </p:spPr>
        <p:txBody>
          <a:bodyPr wrap="square" lIns="0" tIns="36000" rIns="0" bIns="0" rtlCol="0">
            <a:spAutoFit/>
          </a:bodyPr>
          <a:lstStyle>
            <a:defPPr>
              <a:defRPr lang="en-US"/>
            </a:defPPr>
            <a:lvl1pPr eaLnBrk="0" fontAlgn="base" hangingPunct="0">
              <a:lnSpc>
                <a:spcPct val="100000"/>
              </a:lnSpc>
              <a:spcBef>
                <a:spcPct val="0"/>
              </a:spcBef>
              <a:spcAft>
                <a:spcPct val="0"/>
              </a:spcAft>
              <a:defRPr sz="1200">
                <a:solidFill>
                  <a:schemeClr val="accent1"/>
                </a:solidFill>
                <a:latin typeface="+mj-lt"/>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mn-cs"/>
              </a:rPr>
              <a:t>3.6 Engagement wise talent leaderboard and recognition </a:t>
            </a:r>
          </a:p>
        </p:txBody>
      </p:sp>
      <p:pic>
        <p:nvPicPr>
          <p:cNvPr id="50" name="Picture 49">
            <a:extLst>
              <a:ext uri="{FF2B5EF4-FFF2-40B4-BE49-F238E27FC236}">
                <a16:creationId xmlns:a16="http://schemas.microsoft.com/office/drawing/2014/main" id="{70F4FE57-9462-8E48-2CD3-E7093D860938}"/>
              </a:ext>
            </a:extLst>
          </p:cNvPr>
          <p:cNvPicPr>
            <a:picLocks noChangeAspect="1"/>
          </p:cNvPicPr>
          <p:nvPr/>
        </p:nvPicPr>
        <p:blipFill>
          <a:blip r:embed="rId2">
            <a:duotone>
              <a:schemeClr val="accent5">
                <a:shade val="45000"/>
                <a:satMod val="135000"/>
              </a:schemeClr>
              <a:prstClr val="white"/>
            </a:duotone>
          </a:blip>
          <a:stretch>
            <a:fillRect/>
          </a:stretch>
        </p:blipFill>
        <p:spPr>
          <a:xfrm>
            <a:off x="8460628" y="5661234"/>
            <a:ext cx="570004" cy="466552"/>
          </a:xfrm>
          <a:prstGeom prst="rect">
            <a:avLst/>
          </a:prstGeom>
        </p:spPr>
      </p:pic>
      <p:sp>
        <p:nvSpPr>
          <p:cNvPr id="51" name="Rectangle 50">
            <a:extLst>
              <a:ext uri="{FF2B5EF4-FFF2-40B4-BE49-F238E27FC236}">
                <a16:creationId xmlns:a16="http://schemas.microsoft.com/office/drawing/2014/main" id="{D823EB11-8318-5C34-8528-A071887205FF}"/>
              </a:ext>
            </a:extLst>
          </p:cNvPr>
          <p:cNvSpPr/>
          <p:nvPr/>
        </p:nvSpPr>
        <p:spPr>
          <a:xfrm flipH="1">
            <a:off x="8965587" y="2511543"/>
            <a:ext cx="1643076" cy="138499"/>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900" b="0" i="0" u="none" strike="noStrike" kern="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mn-cs"/>
              </a:rPr>
              <a:t>3.4 Real-time recognition </a:t>
            </a:r>
            <a:endParaRPr kumimoji="0" lang="en-GB" sz="900" b="0" i="0" u="none" strike="noStrike" kern="0" cap="none" spc="0" normalizeH="0" baseline="0" noProof="0">
              <a:ln>
                <a:noFill/>
              </a:ln>
              <a:solidFill>
                <a:prstClr val="black">
                  <a:lumMod val="75000"/>
                  <a:lumOff val="25000"/>
                </a:prstClr>
              </a:solidFill>
              <a:effectLst/>
              <a:uLnTx/>
              <a:uFillTx/>
              <a:latin typeface="Graphik Regular" panose="020B0503030202060203" pitchFamily="34" charset="77"/>
              <a:ea typeface="+mn-ea"/>
              <a:cs typeface="+mn-cs"/>
            </a:endParaRPr>
          </a:p>
        </p:txBody>
      </p:sp>
      <p:sp>
        <p:nvSpPr>
          <p:cNvPr id="52" name="TextBox 51">
            <a:extLst>
              <a:ext uri="{FF2B5EF4-FFF2-40B4-BE49-F238E27FC236}">
                <a16:creationId xmlns:a16="http://schemas.microsoft.com/office/drawing/2014/main" id="{63F00D96-792D-B3E4-C910-2074A62F8F8E}"/>
              </a:ext>
            </a:extLst>
          </p:cNvPr>
          <p:cNvSpPr txBox="1"/>
          <p:nvPr/>
        </p:nvSpPr>
        <p:spPr>
          <a:xfrm>
            <a:off x="556722" y="1523447"/>
            <a:ext cx="1300870" cy="583181"/>
          </a:xfrm>
          <a:prstGeom prst="rect">
            <a:avLst/>
          </a:prstGeom>
          <a:noFill/>
        </p:spPr>
        <p:txBody>
          <a:bodyPr wrap="square" lIns="0" tIns="0" rIns="0" bIns="0" rtlCol="0">
            <a:noAutofit/>
          </a:bodyPr>
          <a:lstStyle/>
          <a:p>
            <a:pPr marL="0" marR="0" lvl="0" indent="0" algn="l" defTabSz="228600" rtl="0" eaLnBrk="1" fontAlgn="auto" latinLnBrk="0" hangingPunct="1">
              <a:lnSpc>
                <a:spcPct val="80000"/>
              </a:lnSpc>
              <a:spcBef>
                <a:spcPts val="0"/>
              </a:spcBef>
              <a:spcAft>
                <a:spcPts val="1200"/>
              </a:spcAft>
              <a:buClrTx/>
              <a:buSzTx/>
              <a:buFontTx/>
              <a:buNone/>
              <a:tabLst/>
              <a:defRPr/>
            </a:pPr>
            <a:r>
              <a:rPr kumimoji="0" lang="en-GB" sz="1800" b="0" i="0" u="none" strike="noStrike" kern="1200" cap="none" spc="0" normalizeH="0" baseline="0" noProof="0">
                <a:ln>
                  <a:noFill/>
                </a:ln>
                <a:solidFill>
                  <a:srgbClr val="7500C0"/>
                </a:solidFill>
                <a:effectLst/>
                <a:uLnTx/>
                <a:uFillTx/>
                <a:latin typeface="Graphik-Semibold"/>
                <a:ea typeface="+mn-ea"/>
                <a:cs typeface="+mn-cs"/>
              </a:rPr>
              <a:t>AI Ready Workforce</a:t>
            </a:r>
            <a:endParaRPr kumimoji="0" lang="en-IN" sz="1800" b="0" i="0" u="none" strike="noStrike" kern="1200" cap="none" spc="0" normalizeH="0" baseline="0" noProof="0">
              <a:ln>
                <a:noFill/>
              </a:ln>
              <a:solidFill>
                <a:srgbClr val="7500C0"/>
              </a:solidFill>
              <a:effectLst/>
              <a:uLnTx/>
              <a:uFillTx/>
              <a:latin typeface="Graphik-Semibold"/>
              <a:ea typeface="+mn-ea"/>
              <a:cs typeface="+mn-cs"/>
            </a:endParaRPr>
          </a:p>
        </p:txBody>
      </p:sp>
      <p:sp>
        <p:nvSpPr>
          <p:cNvPr id="53" name="TextBox 52">
            <a:extLst>
              <a:ext uri="{FF2B5EF4-FFF2-40B4-BE49-F238E27FC236}">
                <a16:creationId xmlns:a16="http://schemas.microsoft.com/office/drawing/2014/main" id="{2D55A3DE-9FEF-BE4A-E12B-253F1CDC6734}"/>
              </a:ext>
            </a:extLst>
          </p:cNvPr>
          <p:cNvSpPr txBox="1"/>
          <p:nvPr/>
        </p:nvSpPr>
        <p:spPr>
          <a:xfrm>
            <a:off x="556722" y="5641107"/>
            <a:ext cx="1509862" cy="656573"/>
          </a:xfrm>
          <a:prstGeom prst="rect">
            <a:avLst/>
          </a:prstGeom>
          <a:noFill/>
        </p:spPr>
        <p:txBody>
          <a:bodyPr wrap="square" lIns="0" tIns="0" rIns="0" bIns="0" rtlCol="0">
            <a:noAutofit/>
          </a:bodyPr>
          <a:lstStyle/>
          <a:p>
            <a:pPr marL="0" marR="0" lvl="0" indent="0" algn="l" defTabSz="228600" rtl="0" eaLnBrk="1" fontAlgn="auto" latinLnBrk="0" hangingPunct="1">
              <a:lnSpc>
                <a:spcPct val="80000"/>
              </a:lnSpc>
              <a:spcBef>
                <a:spcPts val="0"/>
              </a:spcBef>
              <a:spcAft>
                <a:spcPts val="0"/>
              </a:spcAft>
              <a:buClrTx/>
              <a:buSzTx/>
              <a:buFontTx/>
              <a:buNone/>
              <a:tabLst/>
              <a:defRPr/>
            </a:pPr>
            <a:r>
              <a:rPr kumimoji="0" lang="en-GB" sz="1800" b="0" i="0" u="none" strike="noStrike" kern="1200" cap="none" spc="0" normalizeH="0" baseline="0" noProof="0">
                <a:ln>
                  <a:noFill/>
                </a:ln>
                <a:solidFill>
                  <a:srgbClr val="7500C0"/>
                </a:solidFill>
                <a:effectLst/>
                <a:uLnTx/>
                <a:uFillTx/>
                <a:latin typeface="Graphik-Semibold"/>
                <a:ea typeface="+mn-ea"/>
                <a:cs typeface="+mn-cs"/>
              </a:rPr>
              <a:t>Best Place</a:t>
            </a:r>
            <a:br>
              <a:rPr kumimoji="0" lang="en-GB" sz="1800" b="0" i="0" u="none" strike="noStrike" kern="1200" cap="none" spc="0" normalizeH="0" baseline="0" noProof="0">
                <a:ln>
                  <a:noFill/>
                </a:ln>
                <a:solidFill>
                  <a:srgbClr val="7500C0"/>
                </a:solidFill>
                <a:effectLst/>
                <a:uLnTx/>
                <a:uFillTx/>
                <a:latin typeface="Graphik-Semibold"/>
                <a:ea typeface="+mn-ea"/>
                <a:cs typeface="+mn-cs"/>
              </a:rPr>
            </a:br>
            <a:r>
              <a:rPr kumimoji="0" lang="en-GB" sz="1800" b="0" i="0" u="none" strike="noStrike" kern="1200" cap="none" spc="0" normalizeH="0" baseline="0" noProof="0">
                <a:ln>
                  <a:noFill/>
                </a:ln>
                <a:solidFill>
                  <a:srgbClr val="7500C0"/>
                </a:solidFill>
                <a:effectLst/>
                <a:uLnTx/>
                <a:uFillTx/>
                <a:latin typeface="Graphik-Semibold"/>
                <a:ea typeface="+mn-ea"/>
                <a:cs typeface="+mn-cs"/>
              </a:rPr>
              <a:t>to work for </a:t>
            </a:r>
            <a:br>
              <a:rPr kumimoji="0" lang="en-GB" sz="1800" b="0" i="0" u="none" strike="noStrike" kern="1200" cap="none" spc="0" normalizeH="0" baseline="0" noProof="0">
                <a:ln>
                  <a:noFill/>
                </a:ln>
                <a:solidFill>
                  <a:srgbClr val="7500C0"/>
                </a:solidFill>
                <a:effectLst/>
                <a:uLnTx/>
                <a:uFillTx/>
                <a:latin typeface="Graphik-Semibold"/>
                <a:ea typeface="+mn-ea"/>
                <a:cs typeface="+mn-cs"/>
              </a:rPr>
            </a:br>
            <a:r>
              <a:rPr kumimoji="0" lang="en-GB" sz="1800" b="0" i="0" u="none" strike="noStrike" kern="1200" cap="none" spc="0" normalizeH="0" baseline="0" noProof="0">
                <a:ln>
                  <a:noFill/>
                </a:ln>
                <a:solidFill>
                  <a:srgbClr val="7500C0"/>
                </a:solidFill>
                <a:effectLst/>
                <a:uLnTx/>
                <a:uFillTx/>
                <a:latin typeface="Graphik-Semibold"/>
                <a:ea typeface="+mn-ea"/>
                <a:cs typeface="+mn-cs"/>
              </a:rPr>
              <a:t>Reinventors </a:t>
            </a:r>
          </a:p>
        </p:txBody>
      </p:sp>
      <p:pic>
        <p:nvPicPr>
          <p:cNvPr id="73" name="Picture 72">
            <a:extLst>
              <a:ext uri="{FF2B5EF4-FFF2-40B4-BE49-F238E27FC236}">
                <a16:creationId xmlns:a16="http://schemas.microsoft.com/office/drawing/2014/main" id="{FB6FDDE8-CDC5-7890-7610-BBB182B62D0C}"/>
              </a:ext>
            </a:extLst>
          </p:cNvPr>
          <p:cNvPicPr>
            <a:picLocks noChangeAspect="1"/>
          </p:cNvPicPr>
          <p:nvPr/>
        </p:nvPicPr>
        <p:blipFill>
          <a:blip r:embed="rId3"/>
          <a:stretch>
            <a:fillRect/>
          </a:stretch>
        </p:blipFill>
        <p:spPr>
          <a:xfrm>
            <a:off x="11141817" y="265423"/>
            <a:ext cx="886799" cy="886799"/>
          </a:xfrm>
          <a:prstGeom prst="rect">
            <a:avLst/>
          </a:prstGeom>
        </p:spPr>
      </p:pic>
      <p:sp>
        <p:nvSpPr>
          <p:cNvPr id="4" name="TextBox 3">
            <a:extLst>
              <a:ext uri="{FF2B5EF4-FFF2-40B4-BE49-F238E27FC236}">
                <a16:creationId xmlns:a16="http://schemas.microsoft.com/office/drawing/2014/main" id="{6DC4B0DB-5D41-9825-AD86-53E884C040F9}"/>
              </a:ext>
            </a:extLst>
          </p:cNvPr>
          <p:cNvSpPr txBox="1"/>
          <p:nvPr/>
        </p:nvSpPr>
        <p:spPr>
          <a:xfrm>
            <a:off x="7113036" y="6402927"/>
            <a:ext cx="2448311" cy="341194"/>
          </a:xfrm>
          <a:prstGeom prst="rect">
            <a:avLst/>
          </a:prstGeom>
          <a:noFill/>
        </p:spPr>
        <p:txBody>
          <a:bodyPr wrap="square" lIns="0" tIns="0" rIns="0" bIns="0" rtlCol="0">
            <a:noAutofit/>
          </a:bodyPr>
          <a:lstStyle/>
          <a:p>
            <a:pPr marL="0" marR="0" lvl="0" indent="0" algn="l" defTabSz="228600" rtl="0" eaLnBrk="1" fontAlgn="auto" latinLnBrk="0" hangingPunct="1">
              <a:lnSpc>
                <a:spcPct val="100000"/>
              </a:lnSpc>
              <a:spcBef>
                <a:spcPts val="0"/>
              </a:spcBef>
              <a:spcAft>
                <a:spcPts val="1200"/>
              </a:spcAft>
              <a:buClrTx/>
              <a:buSzTx/>
              <a:buFontTx/>
              <a:buNone/>
              <a:tabLst/>
              <a:defRPr/>
            </a:pPr>
            <a:r>
              <a:rPr kumimoji="0" lang="en-US" sz="1100" b="0" i="0" u="none" strike="noStrike" kern="1200" cap="none" spc="0" normalizeH="0" baseline="0" noProof="0">
                <a:ln>
                  <a:noFill/>
                </a:ln>
                <a:solidFill>
                  <a:srgbClr val="05F2DB">
                    <a:lumMod val="50000"/>
                  </a:srgbClr>
                </a:solidFill>
                <a:effectLst/>
                <a:uLnTx/>
                <a:uFillTx/>
                <a:latin typeface="Graphik Regular"/>
                <a:ea typeface="+mn-ea"/>
                <a:cs typeface="+mn-cs"/>
              </a:rPr>
              <a:t>xx – launched / in-progress as per plan </a:t>
            </a:r>
          </a:p>
        </p:txBody>
      </p:sp>
    </p:spTree>
    <p:extLst>
      <p:ext uri="{BB962C8B-B14F-4D97-AF65-F5344CB8AC3E}">
        <p14:creationId xmlns:p14="http://schemas.microsoft.com/office/powerpoint/2010/main" val="1795088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6.xml><?xml version="1.0" encoding="utf-8"?>
<p:tagLst xmlns:a="http://schemas.openxmlformats.org/drawingml/2006/main" xmlns:r="http://schemas.openxmlformats.org/officeDocument/2006/relationships" xmlns:p="http://schemas.openxmlformats.org/presentationml/2006/main">
  <p:tag name="SHAPENAME" val="3. Subtitle"/>
</p:tagLst>
</file>

<file path=ppt/tags/tag7.xml><?xml version="1.0" encoding="utf-8"?>
<p:tagLst xmlns:a="http://schemas.openxmlformats.org/drawingml/2006/main" xmlns:r="http://schemas.openxmlformats.org/officeDocument/2006/relationships" xmlns:p="http://schemas.openxmlformats.org/presentationml/2006/main">
  <p:tag name="SHAPENAME" val="5. Source"/>
</p:tagLst>
</file>

<file path=ppt/tags/tag8.xml><?xml version="1.0" encoding="utf-8"?>
<p:tagLst xmlns:a="http://schemas.openxmlformats.org/drawingml/2006/main" xmlns:r="http://schemas.openxmlformats.org/officeDocument/2006/relationships" xmlns:p="http://schemas.openxmlformats.org/presentationml/2006/main">
  <p:tag name="SHAPENAME" val="1. On-page tracker"/>
</p:tagLst>
</file>

<file path=ppt/tags/tag9.xml><?xml version="1.0" encoding="utf-8"?>
<p:tagLst xmlns:a="http://schemas.openxmlformats.org/drawingml/2006/main" xmlns:r="http://schemas.openxmlformats.org/officeDocument/2006/relationships" xmlns:p="http://schemas.openxmlformats.org/presentationml/2006/main">
  <p:tag name="SHAPENAME" val="2. Slide Titl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Analyst Summit 2026">
  <a:themeElements>
    <a:clrScheme name="Accenture">
      <a:dk1>
        <a:srgbClr val="000000"/>
      </a:dk1>
      <a:lt1>
        <a:srgbClr val="FFFFFF"/>
      </a:lt1>
      <a:dk2>
        <a:srgbClr val="A100FF"/>
      </a:dk2>
      <a:lt2>
        <a:srgbClr val="460073"/>
      </a:lt2>
      <a:accent1>
        <a:srgbClr val="7500C0"/>
      </a:accent1>
      <a:accent2>
        <a:srgbClr val="C2A3FF"/>
      </a:accent2>
      <a:accent3>
        <a:srgbClr val="E6DCFF"/>
      </a:accent3>
      <a:accent4>
        <a:srgbClr val="FF50A0"/>
      </a:accent4>
      <a:accent5>
        <a:srgbClr val="224BFF"/>
      </a:accent5>
      <a:accent6>
        <a:srgbClr val="05F2DB"/>
      </a:accent6>
      <a:hlink>
        <a:srgbClr val="A100FF"/>
      </a:hlink>
      <a:folHlink>
        <a:srgbClr val="7500C0"/>
      </a:folHlink>
    </a:clrScheme>
    <a:fontScheme name="Custom 11">
      <a:majorFont>
        <a:latin typeface="Graphik Semibold"/>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extLst>
    <a:ext uri="{05A4C25C-085E-4340-85A3-A5531E510DB2}">
      <thm15:themeFamily xmlns:thm15="http://schemas.microsoft.com/office/thememl/2012/main" name="Template for leadership" id="{300EEA7F-EBB4-7C48-A84E-DAA3A5E587C7}" vid="{7D197BE9-67AA-C544-AE2F-E1BF7BE89F61}"/>
    </a:ext>
  </a:extLst>
</a:theme>
</file>

<file path=ppt/theme/theme20.xml><?xml version="1.0" encoding="utf-8"?>
<a:theme xmlns:a="http://schemas.openxmlformats.org/drawingml/2006/main" name="1_Accenture 2025">
  <a:themeElements>
    <a:clrScheme name="Custom 20">
      <a:dk1>
        <a:srgbClr val="000000"/>
      </a:dk1>
      <a:lt1>
        <a:srgbClr val="FFFFFF"/>
      </a:lt1>
      <a:dk2>
        <a:srgbClr val="450073"/>
      </a:dk2>
      <a:lt2>
        <a:srgbClr val="A000FF"/>
      </a:lt2>
      <a:accent1>
        <a:srgbClr val="7400C0"/>
      </a:accent1>
      <a:accent2>
        <a:srgbClr val="C1A3FF"/>
      </a:accent2>
      <a:accent3>
        <a:srgbClr val="E6DCFF"/>
      </a:accent3>
      <a:accent4>
        <a:srgbClr val="FF50A0"/>
      </a:accent4>
      <a:accent5>
        <a:srgbClr val="224BFF"/>
      </a:accent5>
      <a:accent6>
        <a:srgbClr val="05F2DB"/>
      </a:accent6>
      <a:hlink>
        <a:srgbClr val="A000FF"/>
      </a:hlink>
      <a:folHlink>
        <a:srgbClr val="7400C0"/>
      </a:folHlink>
    </a:clrScheme>
    <a:fontScheme name="GraphikReg-GraphikSemiB">
      <a:majorFont>
        <a:latin typeface="Graphik-Semibold"/>
        <a:ea typeface=""/>
        <a:cs typeface=""/>
      </a:majorFont>
      <a:minorFont>
        <a:latin typeface="Graphik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extLst>
    <a:ext uri="{05A4C25C-085E-4340-85A3-A5531E510DB2}">
      <thm15:themeFamily xmlns:thm15="http://schemas.microsoft.com/office/thememl/2012/main" name="FY25-Branding-Guidelines_Graphik_v21_Accessibility" id="{4CFA0992-42E7-CE4A-B983-42A9D338BD3D}" vid="{329F6CD2-214A-894F-A9E9-3712A5368E4B}"/>
    </a:ext>
  </a:extLst>
</a:theme>
</file>

<file path=ppt/theme/theme3.xml><?xml version="1.0" encoding="utf-8"?>
<a:theme xmlns:a="http://schemas.openxmlformats.org/drawingml/2006/main" name="2_Accenture 2025">
  <a:themeElements>
    <a:clrScheme name="Custom 20">
      <a:dk1>
        <a:srgbClr val="000000"/>
      </a:dk1>
      <a:lt1>
        <a:srgbClr val="FFFFFF"/>
      </a:lt1>
      <a:dk2>
        <a:srgbClr val="450073"/>
      </a:dk2>
      <a:lt2>
        <a:srgbClr val="A000FF"/>
      </a:lt2>
      <a:accent1>
        <a:srgbClr val="7400C0"/>
      </a:accent1>
      <a:accent2>
        <a:srgbClr val="C1A3FF"/>
      </a:accent2>
      <a:accent3>
        <a:srgbClr val="E6DCFF"/>
      </a:accent3>
      <a:accent4>
        <a:srgbClr val="FF50A0"/>
      </a:accent4>
      <a:accent5>
        <a:srgbClr val="224BFF"/>
      </a:accent5>
      <a:accent6>
        <a:srgbClr val="05F2DB"/>
      </a:accent6>
      <a:hlink>
        <a:srgbClr val="A000FF"/>
      </a:hlink>
      <a:folHlink>
        <a:srgbClr val="7400C0"/>
      </a:folHlink>
    </a:clrScheme>
    <a:fontScheme name="Acc_Semi">
      <a:majorFont>
        <a:latin typeface="Graphik Semibold"/>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extLst>
    <a:ext uri="{05A4C25C-085E-4340-85A3-A5531E510DB2}">
      <thm15:themeFamily xmlns:thm15="http://schemas.microsoft.com/office/thememl/2012/main" name="Presentation1" id="{387DBC35-FA7C-4195-A0CD-BF4301626832}" vid="{2201EEA6-5218-48F9-A580-06CA2C1F17D4}"/>
    </a:ext>
  </a:extLst>
</a:theme>
</file>

<file path=ppt/theme/theme4.xml><?xml version="1.0" encoding="utf-8"?>
<a:theme xmlns:a="http://schemas.openxmlformats.org/drawingml/2006/main" name="1_2022">
  <a:themeElements>
    <a:clrScheme name="Alpha">
      <a:dk1>
        <a:srgbClr val="000000"/>
      </a:dk1>
      <a:lt1>
        <a:srgbClr val="FFFFFF"/>
      </a:lt1>
      <a:dk2>
        <a:srgbClr val="96968C"/>
      </a:dk2>
      <a:lt2>
        <a:srgbClr val="E6E6DC"/>
      </a:lt2>
      <a:accent1>
        <a:srgbClr val="A100FF"/>
      </a:accent1>
      <a:accent2>
        <a:srgbClr val="7500C0"/>
      </a:accent2>
      <a:accent3>
        <a:srgbClr val="460073"/>
      </a:accent3>
      <a:accent4>
        <a:srgbClr val="FF50A0"/>
      </a:accent4>
      <a:accent5>
        <a:srgbClr val="0041F0"/>
      </a:accent5>
      <a:accent6>
        <a:srgbClr val="00FFFF"/>
      </a:accent6>
      <a:hlink>
        <a:srgbClr val="A100FF"/>
      </a:hlink>
      <a:folHlink>
        <a:srgbClr val="7500C0"/>
      </a:folHlink>
    </a:clrScheme>
    <a:fontScheme name="Custom 1">
      <a:majorFont>
        <a:latin typeface="Graphik"/>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IMP_Acc_StratConsult_PPT_Tmplt_Graphik_210323.potx" id="{7063A270-6628-40AC-B1C6-7F51DE74A2E0}" vid="{C5BBD24A-903A-47B7-88CA-4CD85347C499}"/>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2E17A317734F9E4E3B8B9A5BE065" ma:contentTypeVersion="3" ma:contentTypeDescription="Create a new document." ma:contentTypeScope="" ma:versionID="a230b9897aea243cc85eed2a4c34161c">
  <xsd:schema xmlns:xsd="http://www.w3.org/2001/XMLSchema" xmlns:xs="http://www.w3.org/2001/XMLSchema" xmlns:p="http://schemas.microsoft.com/office/2006/metadata/properties" xmlns:ns2="fa93048f-f158-406c-93f1-3b2ea29452f8" targetNamespace="http://schemas.microsoft.com/office/2006/metadata/properties" ma:root="true" ma:fieldsID="7e4927e149f97f17a69d45617f7170b8" ns2:_="">
    <xsd:import namespace="fa93048f-f158-406c-93f1-3b2ea29452f8"/>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93048f-f158-406c-93f1-3b2ea29452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DBAE716-3EC9-4F38-9CE4-75CDC68FCCBC}"/>
</file>

<file path=customXml/itemProps2.xml><?xml version="1.0" encoding="utf-8"?>
<ds:datastoreItem xmlns:ds="http://schemas.openxmlformats.org/officeDocument/2006/customXml" ds:itemID="{35E18E58-FECA-4DE8-95E9-8F38913DE6DD}"/>
</file>

<file path=customXml/itemProps3.xml><?xml version="1.0" encoding="utf-8"?>
<ds:datastoreItem xmlns:ds="http://schemas.openxmlformats.org/officeDocument/2006/customXml" ds:itemID="{05FA00D9-60D5-4525-824B-D830E7899E1D}"/>
</file>

<file path=docProps/app.xml><?xml version="1.0" encoding="utf-8"?>
<Properties xmlns="http://schemas.openxmlformats.org/officeDocument/2006/extended-properties" xmlns:vt="http://schemas.openxmlformats.org/officeDocument/2006/docPropsVTypes">
  <TotalTime>27</TotalTime>
  <Words>5076</Words>
  <Application>Microsoft Office PowerPoint</Application>
  <PresentationFormat>Widescreen</PresentationFormat>
  <Paragraphs>1147</Paragraphs>
  <Slides>18</Slides>
  <Notes>9</Notes>
  <HiddenSlides>4</HiddenSlides>
  <MMClips>0</MMClips>
  <ScaleCrop>false</ScaleCrop>
  <HeadingPairs>
    <vt:vector size="8" baseType="variant">
      <vt:variant>
        <vt:lpstr>Fonts Used</vt:lpstr>
      </vt:variant>
      <vt:variant>
        <vt:i4>22</vt:i4>
      </vt:variant>
      <vt:variant>
        <vt:lpstr>Theme</vt:lpstr>
      </vt:variant>
      <vt:variant>
        <vt:i4>4</vt:i4>
      </vt:variant>
      <vt:variant>
        <vt:lpstr>Embedded OLE Servers</vt:lpstr>
      </vt:variant>
      <vt:variant>
        <vt:i4>1</vt:i4>
      </vt:variant>
      <vt:variant>
        <vt:lpstr>Slide Titles</vt:lpstr>
      </vt:variant>
      <vt:variant>
        <vt:i4>18</vt:i4>
      </vt:variant>
    </vt:vector>
  </HeadingPairs>
  <TitlesOfParts>
    <vt:vector size="45" baseType="lpstr">
      <vt:lpstr>Aptos</vt:lpstr>
      <vt:lpstr>Aptos Display</vt:lpstr>
      <vt:lpstr>Aptos Narrow</vt:lpstr>
      <vt:lpstr>Arial</vt:lpstr>
      <vt:lpstr>Arial Black</vt:lpstr>
      <vt:lpstr>Calibri</vt:lpstr>
      <vt:lpstr>Graphic semibold</vt:lpstr>
      <vt:lpstr>Graphik</vt:lpstr>
      <vt:lpstr>Graphik Bold</vt:lpstr>
      <vt:lpstr>Graphik Light</vt:lpstr>
      <vt:lpstr>Graphik Medium</vt:lpstr>
      <vt:lpstr>Graphik Regular</vt:lpstr>
      <vt:lpstr>Graphik Semibold</vt:lpstr>
      <vt:lpstr>Graphik-Light</vt:lpstr>
      <vt:lpstr>Graphik-Medium</vt:lpstr>
      <vt:lpstr>Graphik-Semibold</vt:lpstr>
      <vt:lpstr>Graphik-SemiboldItalic</vt:lpstr>
      <vt:lpstr>GT Sectra Fine Bold</vt:lpstr>
      <vt:lpstr>GT Sectra Fine Rg</vt:lpstr>
      <vt:lpstr>Segoe UI</vt:lpstr>
      <vt:lpstr>System Font</vt:lpstr>
      <vt:lpstr>Wingdings</vt:lpstr>
      <vt:lpstr>Office Theme</vt:lpstr>
      <vt:lpstr>2_Analyst Summit 2026</vt:lpstr>
      <vt:lpstr>2_Accenture 2025</vt:lpstr>
      <vt:lpstr>1_2022</vt:lpstr>
      <vt:lpstr>think-cell Slide</vt:lpstr>
      <vt:lpstr>REINVENTION PARTNER Digital Core</vt:lpstr>
      <vt:lpstr>Fueling Client Success - Digital Core Delivery</vt:lpstr>
      <vt:lpstr>PowerPoint Presentation</vt:lpstr>
      <vt:lpstr>1. To deliver on this promise, we’re transforming the fabric of our talent — building a pool of 200K cognitive AI engineers and delivery reinventors.</vt:lpstr>
      <vt:lpstr>2. With the right talent foundation in place, our next lever of scale is automation — embedding intelligence into every layer of delivery.</vt:lpstr>
      <vt:lpstr>PowerPoint Presentation</vt:lpstr>
      <vt:lpstr>Human + AI Pod Structures (Selected Example) </vt:lpstr>
      <vt:lpstr>POD Progression to Higher AI Maturity Levels</vt:lpstr>
      <vt:lpstr>3. To sustain transformation, we’re building a reinvention culture — making ATC GN the best place for reinventors</vt:lpstr>
      <vt:lpstr>New Automation Maturity Model (IE Example) Roadmap to North Star</vt:lpstr>
      <vt:lpstr>Automation Maturity  Level aligned Productivity</vt:lpstr>
      <vt:lpstr>Snippet – Automation Playbook Working Sheet (IE Example)</vt:lpstr>
      <vt:lpstr>Looking Ahead – 2 Agentic Use Cases Ready and 55 new Agentic use cases to be developed on GenWizard (IE Example) </vt:lpstr>
      <vt:lpstr>US based Large Pensions Services: AI FIRST SDLC</vt:lpstr>
      <vt:lpstr>PowerPoint Presentation</vt:lpstr>
      <vt:lpstr>Account Integrated Delivery Lead</vt:lpstr>
      <vt:lpstr>Contract Delivery Lead</vt:lpstr>
      <vt:lpstr>Reinvention Partner Delivery Lead, Global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Shivaram, Shylaja</dc:creator>
  <cp:lastModifiedBy>Choudhary, Sarvamangla</cp:lastModifiedBy>
  <cp:revision>2</cp:revision>
  <dcterms:created xsi:type="dcterms:W3CDTF">2026-05-20T17:28:34Z</dcterms:created>
  <dcterms:modified xsi:type="dcterms:W3CDTF">2026-05-20T18:02:07Z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0x01010080DF2E17A317734F9E4E3B8B9A5BE065</vt:lpwstr>
  </property>
</Properties>
</file>